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40.xml" ContentType="application/vnd.openxmlformats-officedocument.presentationml.slide+xml"/>
  <Override PartName="/ppt/slides/slide110.xml" ContentType="application/vnd.openxmlformats-officedocument.presentationml.slide+xml"/>
  <Override PartName="/ppt/slides/slide150.xml" ContentType="application/vnd.openxmlformats-officedocument.presentationml.slide+xml"/>
  <Override PartName="/ppt/slides/slide160.xml" ContentType="application/vnd.openxmlformats-officedocument.presentationml.slide+xml"/>
  <Override PartName="/ppt/slideLayouts/slideLayout13.xml" ContentType="application/vnd.openxmlformats-officedocument.presentationml.slideLayout+xml"/>
  <Override PartName="/ppt/notesSlides/notesSlide70.xml" ContentType="application/vnd.openxmlformats-officedocument.presentationml.notesSlide+xml"/>
  <Override PartName="/ppt/notesSlides/notesSlide110.xml" ContentType="application/vnd.openxmlformats-officedocument.presentationml.notesSlide+xml"/>
  <Override PartName="/ppt/slideLayouts/slideLayout20.xml" ContentType="application/vnd.openxmlformats-officedocument.presentationml.slideLayout+xml"/>
  <Override PartName="/ppt/slideMasters/slideMaster2.xml" ContentType="application/vnd.openxmlformats-officedocument.presentationml.slideMaster+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20.xml" ContentType="application/vnd.openxmlformats-officedocument.theme+xml"/>
  <Override PartName="/ppt/slideLayouts/slideLayout120.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4" r:id="rId2"/>
    <p:sldId id="268" r:id="rId3"/>
    <p:sldId id="269" r:id="rId4"/>
    <p:sldId id="270" r:id="rId5"/>
    <p:sldId id="271" r:id="rId6"/>
    <p:sldId id="274" r:id="rId7"/>
    <p:sldId id="275" r:id="rId8"/>
    <p:sldId id="276" r:id="rId9"/>
    <p:sldId id="277" r:id="rId10"/>
    <p:sldId id="278" r:id="rId11"/>
    <p:sldId id="263" r:id="rId12"/>
    <p:sldId id="279" r:id="rId13"/>
    <p:sldId id="265" r:id="rId14"/>
    <p:sldId id="280" r:id="rId15"/>
    <p:sldId id="281" r:id="rId16"/>
    <p:sldId id="282" r:id="rId17"/>
    <p:sldId id="283" r:id="rId18"/>
    <p:sldId id="284" r:id="rId19"/>
    <p:sldId id="285" r:id="rId20"/>
    <p:sldId id="286" r:id="rId21"/>
    <p:sldId id="287" r:id="rId22"/>
    <p:sldId id="288" r:id="rId23"/>
    <p:sldId id="289" r:id="rId24"/>
    <p:sldId id="256" r:id="rId25"/>
    <p:sldId id="257" r:id="rId26"/>
    <p:sldId id="262" r:id="rId27"/>
    <p:sldId id="272" r:id="rId28"/>
    <p:sldId id="273" r:id="rId29"/>
    <p:sldId id="290"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DD929790-9588-43FF-9EC7-543DD21B5C4F}">
          <p14:sldIdLst>
            <p14:sldId id="264"/>
            <p14:sldId id="268"/>
            <p14:sldId id="269"/>
            <p14:sldId id="270"/>
            <p14:sldId id="271"/>
            <p14:sldId id="274"/>
            <p14:sldId id="275"/>
            <p14:sldId id="276"/>
            <p14:sldId id="277"/>
            <p14:sldId id="278"/>
          </p14:sldIdLst>
        </p14:section>
        <p14:section name="main page" id="{2F72D839-2501-4145-9F48-9A7B070FBB18}">
          <p14:sldIdLst>
            <p14:sldId id="263"/>
            <p14:sldId id="279"/>
            <p14:sldId id="265"/>
            <p14:sldId id="280"/>
            <p14:sldId id="281"/>
            <p14:sldId id="282"/>
            <p14:sldId id="283"/>
            <p14:sldId id="284"/>
            <p14:sldId id="285"/>
            <p14:sldId id="286"/>
            <p14:sldId id="287"/>
            <p14:sldId id="288"/>
            <p14:sldId id="289"/>
          </p14:sldIdLst>
        </p14:section>
        <p14:section name="digital skill" id="{77346A64-7C01-4EB8-AD11-458AD57EEC81}">
          <p14:sldIdLst>
            <p14:sldId id="256"/>
            <p14:sldId id="257"/>
            <p14:sldId id="262"/>
            <p14:sldId id="272"/>
            <p14:sldId id="273"/>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A8"/>
    <a:srgbClr val="91CF50"/>
    <a:srgbClr val="FFC000"/>
    <a:srgbClr val="DAB2B8"/>
    <a:srgbClr val="F0EEF0"/>
    <a:srgbClr val="5D7373"/>
    <a:srgbClr val="FF5969"/>
    <a:srgbClr val="82B052"/>
    <a:srgbClr val="407AAE"/>
    <a:srgbClr val="FEC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50" autoAdjust="0"/>
    <p:restoredTop sz="94660"/>
  </p:normalViewPr>
  <p:slideViewPr>
    <p:cSldViewPr snapToGrid="0">
      <p:cViewPr varScale="1">
        <p:scale>
          <a:sx n="65" d="100"/>
          <a:sy n="65" d="100"/>
        </p:scale>
        <p:origin x="100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22.png"/></Relationships>
</file>

<file path=ppt/diagrams/_rels/data2.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27B8C6-774F-4845-9DF3-B80A76743FD7}"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C55DA5A0-A6D8-43F8-AA7F-5A67732B6E8B}">
      <dgm:prSet phldrT="[Texte]"/>
      <dgm:spPr>
        <a:solidFill>
          <a:srgbClr val="898989">
            <a:alpha val="10000"/>
          </a:srgbClr>
        </a:solidFill>
        <a:ln w="28575">
          <a:noFill/>
        </a:ln>
        <a:effectLst>
          <a:innerShdw blurRad="127000">
            <a:prstClr val="black"/>
          </a:innerShdw>
        </a:effectLst>
      </dgm:spPr>
      <dgm:t>
        <a:bodyPr/>
        <a:lstStyle/>
        <a:p>
          <a:endParaRPr lang="fr-FR" dirty="0"/>
        </a:p>
      </dgm:t>
    </dgm:pt>
    <dgm:pt modelId="{CA18C33A-6E0E-4B99-954D-6418DFCF559B}" type="parTrans" cxnId="{5B6A071F-1069-43BE-8E06-67E92C1DD5A3}">
      <dgm:prSet/>
      <dgm:spPr/>
      <dgm:t>
        <a:bodyPr/>
        <a:lstStyle/>
        <a:p>
          <a:endParaRPr lang="fr-FR"/>
        </a:p>
      </dgm:t>
    </dgm:pt>
    <dgm:pt modelId="{44A942BE-EAEB-4184-AE8F-2586B0A85DEE}" type="sibTrans" cxnId="{5B6A071F-1069-43BE-8E06-67E92C1DD5A3}">
      <dgm:prSet/>
      <dgm:spPr>
        <a:blipFill>
          <a:blip xmlns:r="http://schemas.openxmlformats.org/officeDocument/2006/relationships" r:embed="rId1"/>
          <a:srcRect/>
          <a:stretch>
            <a:fillRect t="-4000" b="-4000"/>
          </a:stretch>
        </a:blipFill>
        <a:ln w="38100">
          <a:noFill/>
        </a:ln>
        <a:effectLst>
          <a:outerShdw blurRad="1270000" dist="50800" dir="5400000" algn="ctr" rotWithShape="0">
            <a:srgbClr val="000000">
              <a:alpha val="43137"/>
            </a:srgbClr>
          </a:outerShdw>
        </a:effectLst>
      </dgm:spPr>
      <dgm:t>
        <a:bodyPr/>
        <a:lstStyle/>
        <a:p>
          <a:endParaRPr lang="fr-FR"/>
        </a:p>
      </dgm:t>
    </dgm:pt>
    <dgm:pt modelId="{14AD9533-E028-4682-B307-3167FE36C1EA}" type="pres">
      <dgm:prSet presAssocID="{0627B8C6-774F-4845-9DF3-B80A76743FD7}" presName="Name0" presStyleCnt="0">
        <dgm:presLayoutVars>
          <dgm:chMax val="7"/>
          <dgm:chPref val="7"/>
          <dgm:dir/>
        </dgm:presLayoutVars>
      </dgm:prSet>
      <dgm:spPr/>
    </dgm:pt>
    <dgm:pt modelId="{0AC8372D-0241-4BF4-81B6-C20CEFDFD2A7}" type="pres">
      <dgm:prSet presAssocID="{C55DA5A0-A6D8-43F8-AA7F-5A67732B6E8B}" presName="parTx1" presStyleLbl="node1" presStyleIdx="0" presStyleCnt="1" custScaleX="90591" custScaleY="95942" custLinFactNeighborX="-28610" custLinFactNeighborY="-63935"/>
      <dgm:spPr/>
    </dgm:pt>
    <dgm:pt modelId="{1933D5C4-BFD8-42FD-BE95-88E88F129E8E}" type="pres">
      <dgm:prSet presAssocID="{44A942BE-EAEB-4184-AE8F-2586B0A85DEE}" presName="picture1" presStyleCnt="0"/>
      <dgm:spPr/>
    </dgm:pt>
    <dgm:pt modelId="{65F1F72A-C854-48F4-95C9-5EC3A85B4E99}" type="pres">
      <dgm:prSet presAssocID="{44A942BE-EAEB-4184-AE8F-2586B0A85DEE}" presName="imageRepeatNode" presStyleLbl="fgImgPlace1" presStyleIdx="0" presStyleCnt="1" custScaleX="65928" custScaleY="45321" custLinFactX="100000" custLinFactNeighborX="108263" custLinFactNeighborY="-1762"/>
      <dgm:spPr>
        <a:prstGeom prst="roundRect">
          <a:avLst/>
        </a:prstGeom>
      </dgm:spPr>
    </dgm:pt>
  </dgm:ptLst>
  <dgm:cxnLst>
    <dgm:cxn modelId="{5B6A071F-1069-43BE-8E06-67E92C1DD5A3}" srcId="{0627B8C6-774F-4845-9DF3-B80A76743FD7}" destId="{C55DA5A0-A6D8-43F8-AA7F-5A67732B6E8B}" srcOrd="0" destOrd="0" parTransId="{CA18C33A-6E0E-4B99-954D-6418DFCF559B}" sibTransId="{44A942BE-EAEB-4184-AE8F-2586B0A85DEE}"/>
    <dgm:cxn modelId="{9CFF8D42-5F3E-4D0D-86F7-471C4C6DC3E5}" type="presOf" srcId="{44A942BE-EAEB-4184-AE8F-2586B0A85DEE}" destId="{65F1F72A-C854-48F4-95C9-5EC3A85B4E99}" srcOrd="0" destOrd="0" presId="urn:microsoft.com/office/officeart/2008/layout/AscendingPictureAccentProcess"/>
    <dgm:cxn modelId="{DEA4CB50-7963-4891-9A87-68F14E6EF07A}" type="presOf" srcId="{C55DA5A0-A6D8-43F8-AA7F-5A67732B6E8B}" destId="{0AC8372D-0241-4BF4-81B6-C20CEFDFD2A7}" srcOrd="0" destOrd="0" presId="urn:microsoft.com/office/officeart/2008/layout/AscendingPictureAccentProcess"/>
    <dgm:cxn modelId="{B916F5B1-74E5-48AE-812A-C6F82BBF24D1}" type="presOf" srcId="{0627B8C6-774F-4845-9DF3-B80A76743FD7}" destId="{14AD9533-E028-4682-B307-3167FE36C1EA}" srcOrd="0" destOrd="0" presId="urn:microsoft.com/office/officeart/2008/layout/AscendingPictureAccentProcess"/>
    <dgm:cxn modelId="{7B0A15F4-A2C5-4599-8602-AE8197D42305}" type="presParOf" srcId="{14AD9533-E028-4682-B307-3167FE36C1EA}" destId="{0AC8372D-0241-4BF4-81B6-C20CEFDFD2A7}" srcOrd="0" destOrd="0" presId="urn:microsoft.com/office/officeart/2008/layout/AscendingPictureAccentProcess"/>
    <dgm:cxn modelId="{405EFE41-E7AA-4A6C-AFC0-61ECC08754B4}" type="presParOf" srcId="{14AD9533-E028-4682-B307-3167FE36C1EA}" destId="{1933D5C4-BFD8-42FD-BE95-88E88F129E8E}" srcOrd="1" destOrd="0" presId="urn:microsoft.com/office/officeart/2008/layout/AscendingPictureAccentProcess"/>
    <dgm:cxn modelId="{8CEDE7F8-54D1-4CB1-9FAF-52299E6D0470}" type="presParOf" srcId="{1933D5C4-BFD8-42FD-BE95-88E88F129E8E}" destId="{65F1F72A-C854-48F4-95C9-5EC3A85B4E99}"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7B8C6-774F-4845-9DF3-B80A76743FD7}"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C55DA5A0-A6D8-43F8-AA7F-5A67732B6E8B}">
      <dgm:prSet phldrT="[Texte]"/>
      <dgm:spPr>
        <a:solidFill>
          <a:srgbClr val="898989">
            <a:alpha val="10000"/>
          </a:srgbClr>
        </a:solidFill>
        <a:ln w="28575">
          <a:noFill/>
        </a:ln>
        <a:effectLst>
          <a:innerShdw blurRad="127000">
            <a:prstClr val="black"/>
          </a:innerShdw>
        </a:effectLst>
      </dgm:spPr>
      <dgm:t>
        <a:bodyPr/>
        <a:lstStyle/>
        <a:p>
          <a:endParaRPr lang="fr-FR" dirty="0"/>
        </a:p>
      </dgm:t>
    </dgm:pt>
    <dgm:pt modelId="{CA18C33A-6E0E-4B99-954D-6418DFCF559B}" type="parTrans" cxnId="{5B6A071F-1069-43BE-8E06-67E92C1DD5A3}">
      <dgm:prSet/>
      <dgm:spPr/>
      <dgm:t>
        <a:bodyPr/>
        <a:lstStyle/>
        <a:p>
          <a:endParaRPr lang="fr-FR"/>
        </a:p>
      </dgm:t>
    </dgm:pt>
    <dgm:pt modelId="{44A942BE-EAEB-4184-AE8F-2586B0A85DEE}" type="sibTrans" cxnId="{5B6A071F-1069-43BE-8E06-67E92C1DD5A3}">
      <dgm:prSet/>
      <dgm:spPr>
        <a:blipFill>
          <a:blip xmlns:r="http://schemas.openxmlformats.org/officeDocument/2006/relationships" r:embed="rId1"/>
          <a:srcRect/>
          <a:stretch>
            <a:fillRect l="-10000" r="-10000"/>
          </a:stretch>
        </a:blipFill>
        <a:ln w="38100">
          <a:noFill/>
        </a:ln>
        <a:effectLst>
          <a:outerShdw blurRad="1270000" dist="50800" dir="5400000" algn="ctr" rotWithShape="0">
            <a:srgbClr val="000000">
              <a:alpha val="43137"/>
            </a:srgbClr>
          </a:outerShdw>
        </a:effectLst>
      </dgm:spPr>
      <dgm:t>
        <a:bodyPr/>
        <a:lstStyle/>
        <a:p>
          <a:endParaRPr lang="fr-FR"/>
        </a:p>
      </dgm:t>
    </dgm:pt>
    <dgm:pt modelId="{14AD9533-E028-4682-B307-3167FE36C1EA}" type="pres">
      <dgm:prSet presAssocID="{0627B8C6-774F-4845-9DF3-B80A76743FD7}" presName="Name0" presStyleCnt="0">
        <dgm:presLayoutVars>
          <dgm:chMax val="7"/>
          <dgm:chPref val="7"/>
          <dgm:dir/>
        </dgm:presLayoutVars>
      </dgm:prSet>
      <dgm:spPr/>
    </dgm:pt>
    <dgm:pt modelId="{0AC8372D-0241-4BF4-81B6-C20CEFDFD2A7}" type="pres">
      <dgm:prSet presAssocID="{C55DA5A0-A6D8-43F8-AA7F-5A67732B6E8B}" presName="parTx1" presStyleLbl="node1" presStyleIdx="0" presStyleCnt="1" custScaleX="90591" custScaleY="95942" custLinFactNeighborX="1677" custLinFactNeighborY="-82497"/>
      <dgm:spPr/>
    </dgm:pt>
    <dgm:pt modelId="{1933D5C4-BFD8-42FD-BE95-88E88F129E8E}" type="pres">
      <dgm:prSet presAssocID="{44A942BE-EAEB-4184-AE8F-2586B0A85DEE}" presName="picture1" presStyleCnt="0"/>
      <dgm:spPr/>
    </dgm:pt>
    <dgm:pt modelId="{65F1F72A-C854-48F4-95C9-5EC3A85B4E99}" type="pres">
      <dgm:prSet presAssocID="{44A942BE-EAEB-4184-AE8F-2586B0A85DEE}" presName="imageRepeatNode" presStyleLbl="fgImgPlace1" presStyleIdx="0" presStyleCnt="1" custScaleX="60072" custScaleY="50680" custLinFactNeighborX="-34518" custLinFactNeighborY="-10083"/>
      <dgm:spPr>
        <a:prstGeom prst="roundRect">
          <a:avLst/>
        </a:prstGeom>
      </dgm:spPr>
    </dgm:pt>
  </dgm:ptLst>
  <dgm:cxnLst>
    <dgm:cxn modelId="{5B6A071F-1069-43BE-8E06-67E92C1DD5A3}" srcId="{0627B8C6-774F-4845-9DF3-B80A76743FD7}" destId="{C55DA5A0-A6D8-43F8-AA7F-5A67732B6E8B}" srcOrd="0" destOrd="0" parTransId="{CA18C33A-6E0E-4B99-954D-6418DFCF559B}" sibTransId="{44A942BE-EAEB-4184-AE8F-2586B0A85DEE}"/>
    <dgm:cxn modelId="{9CFF8D42-5F3E-4D0D-86F7-471C4C6DC3E5}" type="presOf" srcId="{44A942BE-EAEB-4184-AE8F-2586B0A85DEE}" destId="{65F1F72A-C854-48F4-95C9-5EC3A85B4E99}" srcOrd="0" destOrd="0" presId="urn:microsoft.com/office/officeart/2008/layout/AscendingPictureAccentProcess"/>
    <dgm:cxn modelId="{DEA4CB50-7963-4891-9A87-68F14E6EF07A}" type="presOf" srcId="{C55DA5A0-A6D8-43F8-AA7F-5A67732B6E8B}" destId="{0AC8372D-0241-4BF4-81B6-C20CEFDFD2A7}" srcOrd="0" destOrd="0" presId="urn:microsoft.com/office/officeart/2008/layout/AscendingPictureAccentProcess"/>
    <dgm:cxn modelId="{B916F5B1-74E5-48AE-812A-C6F82BBF24D1}" type="presOf" srcId="{0627B8C6-774F-4845-9DF3-B80A76743FD7}" destId="{14AD9533-E028-4682-B307-3167FE36C1EA}" srcOrd="0" destOrd="0" presId="urn:microsoft.com/office/officeart/2008/layout/AscendingPictureAccentProcess"/>
    <dgm:cxn modelId="{7B0A15F4-A2C5-4599-8602-AE8197D42305}" type="presParOf" srcId="{14AD9533-E028-4682-B307-3167FE36C1EA}" destId="{0AC8372D-0241-4BF4-81B6-C20CEFDFD2A7}" srcOrd="0" destOrd="0" presId="urn:microsoft.com/office/officeart/2008/layout/AscendingPictureAccentProcess"/>
    <dgm:cxn modelId="{405EFE41-E7AA-4A6C-AFC0-61ECC08754B4}" type="presParOf" srcId="{14AD9533-E028-4682-B307-3167FE36C1EA}" destId="{1933D5C4-BFD8-42FD-BE95-88E88F129E8E}" srcOrd="1" destOrd="0" presId="urn:microsoft.com/office/officeart/2008/layout/AscendingPictureAccentProcess"/>
    <dgm:cxn modelId="{8CEDE7F8-54D1-4CB1-9FAF-52299E6D0470}" type="presParOf" srcId="{1933D5C4-BFD8-42FD-BE95-88E88F129E8E}" destId="{65F1F72A-C854-48F4-95C9-5EC3A85B4E99}" srcOrd="0" destOrd="0" presId="urn:microsoft.com/office/officeart/2008/layout/AscendingPictureAccen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8372D-0241-4BF4-81B6-C20CEFDFD2A7}">
      <dsp:nvSpPr>
        <dsp:cNvPr id="0" name=""/>
        <dsp:cNvSpPr/>
      </dsp:nvSpPr>
      <dsp:spPr>
        <a:xfrm>
          <a:off x="590737" y="1716862"/>
          <a:ext cx="6762786" cy="1920825"/>
        </a:xfrm>
        <a:prstGeom prst="roundRect">
          <a:avLst/>
        </a:prstGeom>
        <a:solidFill>
          <a:srgbClr val="898989">
            <a:alpha val="10000"/>
          </a:srgbClr>
        </a:solidFill>
        <a:ln w="28575" cap="flat" cmpd="sng" algn="ctr">
          <a:noFill/>
          <a:prstDash val="solid"/>
          <a:miter lim="800000"/>
        </a:ln>
        <a:effectLst>
          <a:innerShdw blurRad="127000">
            <a:prstClr val="black"/>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580131" tIns="247650" rIns="247650" bIns="247650" numCol="1" spcCol="1270" anchor="ctr" anchorCtr="0">
          <a:noAutofit/>
        </a:bodyPr>
        <a:lstStyle/>
        <a:p>
          <a:pPr marL="0" lvl="0" indent="0" algn="l" defTabSz="2889250">
            <a:lnSpc>
              <a:spcPct val="90000"/>
            </a:lnSpc>
            <a:spcBef>
              <a:spcPct val="0"/>
            </a:spcBef>
            <a:spcAft>
              <a:spcPct val="35000"/>
            </a:spcAft>
            <a:buNone/>
          </a:pPr>
          <a:endParaRPr lang="fr-FR" sz="6500" kern="1200" dirty="0"/>
        </a:p>
      </dsp:txBody>
      <dsp:txXfrm>
        <a:off x="684504" y="1810629"/>
        <a:ext cx="6575252" cy="1733291"/>
      </dsp:txXfrm>
    </dsp:sp>
    <dsp:sp modelId="{65F1F72A-C854-48F4-95C9-5EC3A85B4E99}">
      <dsp:nvSpPr>
        <dsp:cNvPr id="0" name=""/>
        <dsp:cNvSpPr/>
      </dsp:nvSpPr>
      <dsp:spPr>
        <a:xfrm>
          <a:off x="8102380" y="1879295"/>
          <a:ext cx="2281798" cy="1568816"/>
        </a:xfrm>
        <a:prstGeom prst="roundRect">
          <a:avLst/>
        </a:prstGeom>
        <a:blipFill>
          <a:blip xmlns:r="http://schemas.openxmlformats.org/officeDocument/2006/relationships" r:embed="rId1"/>
          <a:srcRect/>
          <a:stretch>
            <a:fillRect t="-4000" b="-4000"/>
          </a:stretch>
        </a:blipFill>
        <a:ln w="38100" cap="flat" cmpd="sng" algn="ctr">
          <a:noFill/>
          <a:prstDash val="solid"/>
          <a:miter lim="800000"/>
        </a:ln>
        <a:effectLst>
          <a:outerShdw blurRad="1270000" dist="50800" dir="5400000" algn="ctr" rotWithShape="0">
            <a:srgbClr val="000000">
              <a:alpha val="43137"/>
            </a:srgbClr>
          </a:outerShdw>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8372D-0241-4BF4-81B6-C20CEFDFD2A7}">
      <dsp:nvSpPr>
        <dsp:cNvPr id="0" name=""/>
        <dsp:cNvSpPr/>
      </dsp:nvSpPr>
      <dsp:spPr>
        <a:xfrm>
          <a:off x="2801048" y="1391614"/>
          <a:ext cx="6762786" cy="1920825"/>
        </a:xfrm>
        <a:prstGeom prst="roundRect">
          <a:avLst/>
        </a:prstGeom>
        <a:solidFill>
          <a:srgbClr val="898989">
            <a:alpha val="10000"/>
          </a:srgbClr>
        </a:solidFill>
        <a:ln w="28575" cap="flat" cmpd="sng" algn="ctr">
          <a:noFill/>
          <a:prstDash val="solid"/>
          <a:miter lim="800000"/>
        </a:ln>
        <a:effectLst>
          <a:innerShdw blurRad="127000">
            <a:prstClr val="black"/>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580131" tIns="247650" rIns="247650" bIns="247650" numCol="1" spcCol="1270" anchor="ctr" anchorCtr="0">
          <a:noAutofit/>
        </a:bodyPr>
        <a:lstStyle/>
        <a:p>
          <a:pPr marL="0" lvl="0" indent="0" algn="l" defTabSz="2889250">
            <a:lnSpc>
              <a:spcPct val="90000"/>
            </a:lnSpc>
            <a:spcBef>
              <a:spcPct val="0"/>
            </a:spcBef>
            <a:spcAft>
              <a:spcPct val="35000"/>
            </a:spcAft>
            <a:buNone/>
          </a:pPr>
          <a:endParaRPr lang="fr-FR" sz="6500" kern="1200" dirty="0"/>
        </a:p>
      </dsp:txBody>
      <dsp:txXfrm>
        <a:off x="2894815" y="1485381"/>
        <a:ext cx="6575252" cy="1733291"/>
      </dsp:txXfrm>
    </dsp:sp>
    <dsp:sp modelId="{65F1F72A-C854-48F4-95C9-5EC3A85B4E99}">
      <dsp:nvSpPr>
        <dsp:cNvPr id="0" name=""/>
        <dsp:cNvSpPr/>
      </dsp:nvSpPr>
      <dsp:spPr>
        <a:xfrm>
          <a:off x="0" y="1544882"/>
          <a:ext cx="2079120" cy="1754321"/>
        </a:xfrm>
        <a:prstGeom prst="roundRect">
          <a:avLst/>
        </a:prstGeom>
        <a:blipFill>
          <a:blip xmlns:r="http://schemas.openxmlformats.org/officeDocument/2006/relationships" r:embed="rId1"/>
          <a:srcRect/>
          <a:stretch>
            <a:fillRect l="-10000" r="-10000"/>
          </a:stretch>
        </a:blipFill>
        <a:ln w="38100" cap="flat" cmpd="sng" algn="ctr">
          <a:noFill/>
          <a:prstDash val="solid"/>
          <a:miter lim="800000"/>
        </a:ln>
        <a:effectLst>
          <a:outerShdw blurRad="1270000" dist="50800" dir="5400000" algn="ctr" rotWithShape="0">
            <a:srgbClr val="000000">
              <a:alpha val="43137"/>
            </a:srgbClr>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o-F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7B55-AA6F-4036-AFD1-4E560D5E1A6E}" type="datetimeFigureOut">
              <a:rPr lang="fo-FO" smtClean="0"/>
              <a:t>31.03.2025</a:t>
            </a:fld>
            <a:endParaRPr lang="fo-F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o-F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o-F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CCB503-29B8-4B01-902F-C8C6E5D54AB0}" type="slidenum">
              <a:rPr lang="fo-FO" smtClean="0"/>
              <a:t>‹#›</a:t>
            </a:fld>
            <a:endParaRPr lang="fo-FO"/>
          </a:p>
        </p:txBody>
      </p:sp>
    </p:spTree>
    <p:extLst>
      <p:ext uri="{BB962C8B-B14F-4D97-AF65-F5344CB8AC3E}">
        <p14:creationId xmlns:p14="http://schemas.microsoft.com/office/powerpoint/2010/main" val="304091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o-F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424A4-6E35-4B3D-AF9E-158EC7BD7887}" type="datetimeFigureOut">
              <a:rPr lang="fo-FO" smtClean="0"/>
              <a:t>29.03.2025</a:t>
            </a:fld>
            <a:endParaRPr lang="fo-F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o-F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o-F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F5D05-9963-487E-BD00-DDBDBF9448BB}" type="slidenum">
              <a:rPr lang="fo-FO" smtClean="0"/>
              <a:t>‹#›</a:t>
            </a:fld>
            <a:endParaRPr lang="fo-FO"/>
          </a:p>
        </p:txBody>
      </p:sp>
    </p:spTree>
    <p:extLst>
      <p:ext uri="{BB962C8B-B14F-4D97-AF65-F5344CB8AC3E}">
        <p14:creationId xmlns:p14="http://schemas.microsoft.com/office/powerpoint/2010/main" val="341830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0.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0.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12</a:t>
            </a:fld>
            <a:endParaRPr lang="fo-FO"/>
          </a:p>
        </p:txBody>
      </p:sp>
    </p:spTree>
    <p:extLst>
      <p:ext uri="{BB962C8B-B14F-4D97-AF65-F5344CB8AC3E}">
        <p14:creationId xmlns:p14="http://schemas.microsoft.com/office/powerpoint/2010/main" val="3391605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24</a:t>
            </a:fld>
            <a:endParaRPr lang="fo-FO"/>
          </a:p>
        </p:txBody>
      </p:sp>
    </p:spTree>
    <p:extLst>
      <p:ext uri="{BB962C8B-B14F-4D97-AF65-F5344CB8AC3E}">
        <p14:creationId xmlns:p14="http://schemas.microsoft.com/office/powerpoint/2010/main" val="22665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25</a:t>
            </a:fld>
            <a:endParaRPr lang="fo-FO"/>
          </a:p>
        </p:txBody>
      </p:sp>
    </p:spTree>
    <p:extLst>
      <p:ext uri="{BB962C8B-B14F-4D97-AF65-F5344CB8AC3E}">
        <p14:creationId xmlns:p14="http://schemas.microsoft.com/office/powerpoint/2010/main" val="1147129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15</a:t>
            </a:fld>
            <a:endParaRPr lang="fo-FO"/>
          </a:p>
        </p:txBody>
      </p:sp>
    </p:spTree>
    <p:extLst>
      <p:ext uri="{BB962C8B-B14F-4D97-AF65-F5344CB8AC3E}">
        <p14:creationId xmlns:p14="http://schemas.microsoft.com/office/powerpoint/2010/main" val="11471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13</a:t>
            </a:fld>
            <a:endParaRPr lang="fo-FO"/>
          </a:p>
        </p:txBody>
      </p:sp>
    </p:spTree>
    <p:extLst>
      <p:ext uri="{BB962C8B-B14F-4D97-AF65-F5344CB8AC3E}">
        <p14:creationId xmlns:p14="http://schemas.microsoft.com/office/powerpoint/2010/main" val="292976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15</a:t>
            </a:fld>
            <a:endParaRPr lang="fo-FO"/>
          </a:p>
        </p:txBody>
      </p:sp>
    </p:spTree>
    <p:extLst>
      <p:ext uri="{BB962C8B-B14F-4D97-AF65-F5344CB8AC3E}">
        <p14:creationId xmlns:p14="http://schemas.microsoft.com/office/powerpoint/2010/main" val="703944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Henry Ford </a:t>
            </a:r>
            <a:r>
              <a:rPr lang="en-GB" dirty="0" err="1"/>
              <a:t>Dit</a:t>
            </a:r>
            <a:r>
              <a:rPr lang="en-GB" dirty="0"/>
              <a:t> le  motivation et le travail </a:t>
            </a:r>
            <a:r>
              <a:rPr lang="en-GB" dirty="0" err="1"/>
              <a:t>charné</a:t>
            </a:r>
            <a:r>
              <a:rPr lang="en-GB" dirty="0"/>
              <a:t> </a:t>
            </a:r>
            <a:r>
              <a:rPr lang="en-GB" dirty="0" err="1"/>
              <a:t>sont</a:t>
            </a:r>
            <a:r>
              <a:rPr lang="en-GB" dirty="0"/>
              <a:t> Les </a:t>
            </a:r>
            <a:r>
              <a:rPr lang="en-GB" dirty="0" err="1"/>
              <a:t>clés</a:t>
            </a:r>
            <a:r>
              <a:rPr lang="en-GB" dirty="0"/>
              <a:t> </a:t>
            </a:r>
            <a:r>
              <a:rPr lang="en-GB" dirty="0" err="1"/>
              <a:t>por</a:t>
            </a:r>
            <a:r>
              <a:rPr lang="en-GB" dirty="0"/>
              <a:t> Transformer </a:t>
            </a:r>
            <a:r>
              <a:rPr lang="en-GB" dirty="0" err="1"/>
              <a:t>L’imposible</a:t>
            </a:r>
            <a:r>
              <a:rPr lang="en-GB" dirty="0"/>
              <a:t> possible .</a:t>
            </a:r>
            <a:endParaRPr lang="fo-FO" dirty="0"/>
          </a:p>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17</a:t>
            </a:fld>
            <a:endParaRPr lang="fo-FO"/>
          </a:p>
        </p:txBody>
      </p:sp>
    </p:spTree>
    <p:extLst>
      <p:ext uri="{BB962C8B-B14F-4D97-AF65-F5344CB8AC3E}">
        <p14:creationId xmlns:p14="http://schemas.microsoft.com/office/powerpoint/2010/main" val="258941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Par exemple, lorsque vous apprenez un nouveau langage de programmation comme Python, vous devez le pratiquer activement en créant des petits projets, en écrivant du code, ou en développant des jeux simples. C'est la pratique qui est l'essence de l'évolution.</a:t>
            </a:r>
            <a:endParaRPr lang="fo-FO" dirty="0"/>
          </a:p>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19</a:t>
            </a:fld>
            <a:endParaRPr lang="fo-FO"/>
          </a:p>
        </p:txBody>
      </p:sp>
    </p:spTree>
    <p:extLst>
      <p:ext uri="{BB962C8B-B14F-4D97-AF65-F5344CB8AC3E}">
        <p14:creationId xmlns:p14="http://schemas.microsoft.com/office/powerpoint/2010/main" val="2619730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20</a:t>
            </a:fld>
            <a:endParaRPr lang="fo-FO"/>
          </a:p>
        </p:txBody>
      </p:sp>
    </p:spTree>
    <p:extLst>
      <p:ext uri="{BB962C8B-B14F-4D97-AF65-F5344CB8AC3E}">
        <p14:creationId xmlns:p14="http://schemas.microsoft.com/office/powerpoint/2010/main" val="2860145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a:p>
        </p:txBody>
      </p:sp>
      <p:sp>
        <p:nvSpPr>
          <p:cNvPr id="4" name="Slide Number Placeholder 3"/>
          <p:cNvSpPr>
            <a:spLocks noGrp="1"/>
          </p:cNvSpPr>
          <p:nvPr>
            <p:ph type="sldNum" sz="quarter" idx="5"/>
          </p:nvPr>
        </p:nvSpPr>
        <p:spPr/>
        <p:txBody>
          <a:bodyPr/>
          <a:lstStyle/>
          <a:p>
            <a:fld id="{4B0F5D05-9963-487E-BD00-DDBDBF9448BB}" type="slidenum">
              <a:rPr lang="fo-FO" smtClean="0"/>
              <a:t>21</a:t>
            </a:fld>
            <a:endParaRPr lang="fo-FO"/>
          </a:p>
        </p:txBody>
      </p:sp>
    </p:spTree>
    <p:extLst>
      <p:ext uri="{BB962C8B-B14F-4D97-AF65-F5344CB8AC3E}">
        <p14:creationId xmlns:p14="http://schemas.microsoft.com/office/powerpoint/2010/main" val="34401855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a:p>
        </p:txBody>
      </p:sp>
      <p:sp>
        <p:nvSpPr>
          <p:cNvPr id="4" name="Slide Number Placeholder 3"/>
          <p:cNvSpPr>
            <a:spLocks noGrp="1"/>
          </p:cNvSpPr>
          <p:nvPr>
            <p:ph type="sldNum" sz="quarter" idx="5"/>
          </p:nvPr>
        </p:nvSpPr>
        <p:spPr/>
        <p:txBody>
          <a:bodyPr/>
          <a:lstStyle/>
          <a:p>
            <a:fld id="{4B0F5D05-9963-487E-BD00-DDBDBF9448BB}" type="slidenum">
              <a:rPr lang="fo-FO" smtClean="0"/>
              <a:t>11</a:t>
            </a:fld>
            <a:endParaRPr lang="fo-FO"/>
          </a:p>
        </p:txBody>
      </p:sp>
    </p:spTree>
    <p:extLst>
      <p:ext uri="{BB962C8B-B14F-4D97-AF65-F5344CB8AC3E}">
        <p14:creationId xmlns:p14="http://schemas.microsoft.com/office/powerpoint/2010/main" val="3440185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22</a:t>
            </a:fld>
            <a:endParaRPr lang="fo-FO"/>
          </a:p>
        </p:txBody>
      </p:sp>
    </p:spTree>
    <p:extLst>
      <p:ext uri="{BB962C8B-B14F-4D97-AF65-F5344CB8AC3E}">
        <p14:creationId xmlns:p14="http://schemas.microsoft.com/office/powerpoint/2010/main" val="180324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23</a:t>
            </a:fld>
            <a:endParaRPr lang="fo-FO"/>
          </a:p>
        </p:txBody>
      </p:sp>
    </p:spTree>
    <p:extLst>
      <p:ext uri="{BB962C8B-B14F-4D97-AF65-F5344CB8AC3E}">
        <p14:creationId xmlns:p14="http://schemas.microsoft.com/office/powerpoint/2010/main" val="1996847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31.03.2025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31.03.2025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AAF2-F250-92F7-5AC7-FFB331517F55}"/>
              </a:ext>
            </a:extLst>
          </p:cNvPr>
          <p:cNvSpPr>
            <a:spLocks noGrp="1"/>
          </p:cNvSpPr>
          <p:nvPr>
            <p:ph type="title"/>
          </p:nvPr>
        </p:nvSpPr>
        <p:spPr/>
        <p:txBody>
          <a:bodyPr/>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C4DD416C-9B12-60C5-158C-DA0BDDA8A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0D660E02-E546-06F8-D3D6-AB44A7E4EF7A}"/>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D8E5BDC7-D87E-2E7F-EC1D-02C7950C05ED}"/>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57C5F62-2ACA-382C-FA4C-06A016FDE4EE}"/>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07111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31.03.2025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5F1A54-DE48-3CAD-DC1E-DFE22685CE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8F11ED05-296E-A520-18E5-0E41B976B4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96BC2253-8557-0740-07FF-3D65F60614A5}"/>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FD23375C-E44C-59DE-1146-B2CB64C2A096}"/>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0BA97532-8540-8A45-70A0-DA0C73409805}"/>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148124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3796C5A-1585-0276-D60C-996F1DE6FE66}"/>
              </a:ext>
            </a:extLst>
          </p:cNvPr>
          <p:cNvSpPr>
            <a:spLocks noGrp="1"/>
          </p:cNvSpPr>
          <p:nvPr>
            <p:ph type="pic" sz="quarter" idx="11"/>
          </p:nvPr>
        </p:nvSpPr>
        <p:spPr>
          <a:xfrm>
            <a:off x="6703861" y="1530887"/>
            <a:ext cx="846408" cy="1139759"/>
          </a:xfrm>
          <a:custGeom>
            <a:avLst/>
            <a:gdLst>
              <a:gd name="connsiteX0" fmla="*/ 100188 w 846408"/>
              <a:gd name="connsiteY0" fmla="*/ 0 h 1139759"/>
              <a:gd name="connsiteX1" fmla="*/ 697160 w 846408"/>
              <a:gd name="connsiteY1" fmla="*/ 0 h 1139759"/>
              <a:gd name="connsiteX2" fmla="*/ 846408 w 846408"/>
              <a:gd name="connsiteY2" fmla="*/ 149248 h 1139759"/>
              <a:gd name="connsiteX3" fmla="*/ 846408 w 846408"/>
              <a:gd name="connsiteY3" fmla="*/ 990511 h 1139759"/>
              <a:gd name="connsiteX4" fmla="*/ 697160 w 846408"/>
              <a:gd name="connsiteY4" fmla="*/ 1139759 h 1139759"/>
              <a:gd name="connsiteX5" fmla="*/ 100188 w 846408"/>
              <a:gd name="connsiteY5" fmla="*/ 1139759 h 1139759"/>
              <a:gd name="connsiteX6" fmla="*/ 42094 w 846408"/>
              <a:gd name="connsiteY6" fmla="*/ 1128030 h 1139759"/>
              <a:gd name="connsiteX7" fmla="*/ 0 w 846408"/>
              <a:gd name="connsiteY7" fmla="*/ 1099650 h 1139759"/>
              <a:gd name="connsiteX8" fmla="*/ 0 w 846408"/>
              <a:gd name="connsiteY8" fmla="*/ 40109 h 1139759"/>
              <a:gd name="connsiteX9" fmla="*/ 42094 w 846408"/>
              <a:gd name="connsiteY9" fmla="*/ 11729 h 1139759"/>
              <a:gd name="connsiteX10" fmla="*/ 100188 w 846408"/>
              <a:gd name="connsiteY10"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408" h="1139759">
                <a:moveTo>
                  <a:pt x="100188" y="0"/>
                </a:moveTo>
                <a:lnTo>
                  <a:pt x="697160" y="0"/>
                </a:lnTo>
                <a:cubicBezTo>
                  <a:pt x="779587" y="0"/>
                  <a:pt x="846408" y="66821"/>
                  <a:pt x="846408" y="149248"/>
                </a:cubicBezTo>
                <a:lnTo>
                  <a:pt x="846408" y="990511"/>
                </a:lnTo>
                <a:cubicBezTo>
                  <a:pt x="846408" y="1072938"/>
                  <a:pt x="779587" y="1139759"/>
                  <a:pt x="697160" y="1139759"/>
                </a:cubicBezTo>
                <a:lnTo>
                  <a:pt x="100188" y="1139759"/>
                </a:lnTo>
                <a:cubicBezTo>
                  <a:pt x="79582" y="1139759"/>
                  <a:pt x="59950" y="1135583"/>
                  <a:pt x="42094" y="1128030"/>
                </a:cubicBezTo>
                <a:lnTo>
                  <a:pt x="0" y="1099650"/>
                </a:lnTo>
                <a:lnTo>
                  <a:pt x="0" y="40109"/>
                </a:lnTo>
                <a:lnTo>
                  <a:pt x="42094" y="11729"/>
                </a:lnTo>
                <a:cubicBezTo>
                  <a:pt x="59950" y="4176"/>
                  <a:pt x="79582" y="0"/>
                  <a:pt x="100188" y="0"/>
                </a:cubicBezTo>
                <a:close/>
              </a:path>
            </a:pathLst>
          </a:custGeom>
          <a:pattFill prst="pct5">
            <a:fgClr>
              <a:schemeClr val="accent1"/>
            </a:fgClr>
            <a:bgClr>
              <a:schemeClr val="bg1"/>
            </a:bgClr>
          </a:pattFill>
        </p:spPr>
        <p:txBody>
          <a:bodyPr wrap="square">
            <a:noAutofit/>
          </a:bodyPr>
          <a:lstStyle/>
          <a:p>
            <a:endParaRPr lang="fo-FO"/>
          </a:p>
        </p:txBody>
      </p:sp>
      <p:sp>
        <p:nvSpPr>
          <p:cNvPr id="16" name="Picture Placeholder 15">
            <a:extLst>
              <a:ext uri="{FF2B5EF4-FFF2-40B4-BE49-F238E27FC236}">
                <a16:creationId xmlns:a16="http://schemas.microsoft.com/office/drawing/2014/main" id="{306BF129-74E5-4403-28C2-C836FE308539}"/>
              </a:ext>
            </a:extLst>
          </p:cNvPr>
          <p:cNvSpPr>
            <a:spLocks noGrp="1"/>
          </p:cNvSpPr>
          <p:nvPr>
            <p:ph type="pic" sz="quarter" idx="12"/>
          </p:nvPr>
        </p:nvSpPr>
        <p:spPr>
          <a:xfrm>
            <a:off x="4592673" y="1530887"/>
            <a:ext cx="895468" cy="1139759"/>
          </a:xfrm>
          <a:custGeom>
            <a:avLst/>
            <a:gdLst>
              <a:gd name="connsiteX0" fmla="*/ 149248 w 895468"/>
              <a:gd name="connsiteY0" fmla="*/ 0 h 1139759"/>
              <a:gd name="connsiteX1" fmla="*/ 746220 w 895468"/>
              <a:gd name="connsiteY1" fmla="*/ 0 h 1139759"/>
              <a:gd name="connsiteX2" fmla="*/ 895468 w 895468"/>
              <a:gd name="connsiteY2" fmla="*/ 149248 h 1139759"/>
              <a:gd name="connsiteX3" fmla="*/ 895468 w 895468"/>
              <a:gd name="connsiteY3" fmla="*/ 990511 h 1139759"/>
              <a:gd name="connsiteX4" fmla="*/ 746220 w 895468"/>
              <a:gd name="connsiteY4" fmla="*/ 1139759 h 1139759"/>
              <a:gd name="connsiteX5" fmla="*/ 149248 w 895468"/>
              <a:gd name="connsiteY5" fmla="*/ 1139759 h 1139759"/>
              <a:gd name="connsiteX6" fmla="*/ 0 w 895468"/>
              <a:gd name="connsiteY6" fmla="*/ 990511 h 1139759"/>
              <a:gd name="connsiteX7" fmla="*/ 0 w 895468"/>
              <a:gd name="connsiteY7" fmla="*/ 149248 h 1139759"/>
              <a:gd name="connsiteX8" fmla="*/ 149248 w 895468"/>
              <a:gd name="connsiteY8"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468" h="1139759">
                <a:moveTo>
                  <a:pt x="149248" y="0"/>
                </a:moveTo>
                <a:lnTo>
                  <a:pt x="746220" y="0"/>
                </a:lnTo>
                <a:cubicBezTo>
                  <a:pt x="828647" y="0"/>
                  <a:pt x="895468" y="66821"/>
                  <a:pt x="895468" y="149248"/>
                </a:cubicBezTo>
                <a:lnTo>
                  <a:pt x="895468" y="990511"/>
                </a:lnTo>
                <a:cubicBezTo>
                  <a:pt x="895468" y="1072938"/>
                  <a:pt x="828647" y="1139759"/>
                  <a:pt x="746220" y="1139759"/>
                </a:cubicBezTo>
                <a:lnTo>
                  <a:pt x="149248" y="1139759"/>
                </a:lnTo>
                <a:cubicBezTo>
                  <a:pt x="66821" y="1139759"/>
                  <a:pt x="0" y="1072938"/>
                  <a:pt x="0" y="990511"/>
                </a:cubicBezTo>
                <a:lnTo>
                  <a:pt x="0" y="149248"/>
                </a:lnTo>
                <a:cubicBezTo>
                  <a:pt x="0" y="66821"/>
                  <a:pt x="66821" y="0"/>
                  <a:pt x="149248" y="0"/>
                </a:cubicBezTo>
                <a:close/>
              </a:path>
            </a:pathLst>
          </a:custGeom>
          <a:pattFill prst="pct5">
            <a:fgClr>
              <a:schemeClr val="accent1"/>
            </a:fgClr>
            <a:bgClr>
              <a:schemeClr val="bg1"/>
            </a:bgClr>
          </a:pattFill>
        </p:spPr>
        <p:txBody>
          <a:bodyPr wrap="square">
            <a:noAutofit/>
          </a:bodyPr>
          <a:lstStyle/>
          <a:p>
            <a:endParaRPr lang="fo-FO"/>
          </a:p>
        </p:txBody>
      </p:sp>
      <p:sp>
        <p:nvSpPr>
          <p:cNvPr id="12" name="Picture Placeholder 11">
            <a:extLst>
              <a:ext uri="{FF2B5EF4-FFF2-40B4-BE49-F238E27FC236}">
                <a16:creationId xmlns:a16="http://schemas.microsoft.com/office/drawing/2014/main" id="{E48B2897-5CE4-C733-D28F-AB6FF8E1A098}"/>
              </a:ext>
            </a:extLst>
          </p:cNvPr>
          <p:cNvSpPr>
            <a:spLocks noGrp="1"/>
          </p:cNvSpPr>
          <p:nvPr>
            <p:ph type="pic" sz="quarter" idx="10"/>
          </p:nvPr>
        </p:nvSpPr>
        <p:spPr>
          <a:xfrm>
            <a:off x="5415342" y="1181857"/>
            <a:ext cx="1312258" cy="1837821"/>
          </a:xfrm>
          <a:custGeom>
            <a:avLst/>
            <a:gdLst>
              <a:gd name="connsiteX0" fmla="*/ 218709 w 1312258"/>
              <a:gd name="connsiteY0" fmla="*/ 0 h 1837821"/>
              <a:gd name="connsiteX1" fmla="*/ 1093549 w 1312258"/>
              <a:gd name="connsiteY1" fmla="*/ 0 h 1837821"/>
              <a:gd name="connsiteX2" fmla="*/ 1178677 w 1312258"/>
              <a:gd name="connsiteY2" fmla="*/ 17187 h 1837821"/>
              <a:gd name="connsiteX3" fmla="*/ 1312258 w 1312258"/>
              <a:gd name="connsiteY3" fmla="*/ 218713 h 1837821"/>
              <a:gd name="connsiteX4" fmla="*/ 1312258 w 1312258"/>
              <a:gd name="connsiteY4" fmla="*/ 1619107 h 1837821"/>
              <a:gd name="connsiteX5" fmla="*/ 1093544 w 1312258"/>
              <a:gd name="connsiteY5" fmla="*/ 1837821 h 1837821"/>
              <a:gd name="connsiteX6" fmla="*/ 218714 w 1312258"/>
              <a:gd name="connsiteY6" fmla="*/ 1837821 h 1837821"/>
              <a:gd name="connsiteX7" fmla="*/ 0 w 1312258"/>
              <a:gd name="connsiteY7" fmla="*/ 1619107 h 1837821"/>
              <a:gd name="connsiteX8" fmla="*/ 0 w 1312258"/>
              <a:gd name="connsiteY8" fmla="*/ 218713 h 1837821"/>
              <a:gd name="connsiteX9" fmla="*/ 133581 w 1312258"/>
              <a:gd name="connsiteY9" fmla="*/ 17187 h 18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58" h="1837821">
                <a:moveTo>
                  <a:pt x="218709" y="0"/>
                </a:moveTo>
                <a:lnTo>
                  <a:pt x="1093549" y="0"/>
                </a:lnTo>
                <a:lnTo>
                  <a:pt x="1178677" y="17187"/>
                </a:lnTo>
                <a:cubicBezTo>
                  <a:pt x="1257177" y="50389"/>
                  <a:pt x="1312258" y="128119"/>
                  <a:pt x="1312258" y="218713"/>
                </a:cubicBezTo>
                <a:lnTo>
                  <a:pt x="1312258" y="1619107"/>
                </a:lnTo>
                <a:cubicBezTo>
                  <a:pt x="1312258" y="1739899"/>
                  <a:pt x="1214336" y="1837821"/>
                  <a:pt x="1093544" y="1837821"/>
                </a:cubicBezTo>
                <a:lnTo>
                  <a:pt x="218714" y="1837821"/>
                </a:lnTo>
                <a:cubicBezTo>
                  <a:pt x="97922" y="1837821"/>
                  <a:pt x="0" y="1739899"/>
                  <a:pt x="0" y="1619107"/>
                </a:cubicBezTo>
                <a:lnTo>
                  <a:pt x="0" y="218713"/>
                </a:lnTo>
                <a:cubicBezTo>
                  <a:pt x="0" y="128119"/>
                  <a:pt x="55081" y="50389"/>
                  <a:pt x="133581" y="17187"/>
                </a:cubicBezTo>
                <a:close/>
              </a:path>
            </a:pathLst>
          </a:custGeom>
          <a:pattFill prst="pct5">
            <a:fgClr>
              <a:schemeClr val="accent1"/>
            </a:fgClr>
            <a:bgClr>
              <a:schemeClr val="bg1"/>
            </a:bgClr>
          </a:pattFill>
          <a:effectLst>
            <a:outerShdw blurRad="254000" dist="139700" dir="8100000" algn="tr" rotWithShape="0">
              <a:prstClr val="black">
                <a:alpha val="45000"/>
              </a:prstClr>
            </a:outerShdw>
          </a:effectLst>
        </p:spPr>
        <p:txBody>
          <a:bodyPr wrap="square">
            <a:noAutofit/>
          </a:bodyPr>
          <a:lstStyle/>
          <a:p>
            <a:endParaRPr lang="fo-FO" dirty="0"/>
          </a:p>
        </p:txBody>
      </p:sp>
    </p:spTree>
    <p:extLst>
      <p:ext uri="{BB962C8B-B14F-4D97-AF65-F5344CB8AC3E}">
        <p14:creationId xmlns:p14="http://schemas.microsoft.com/office/powerpoint/2010/main" val="149517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21CF-56FE-CA5D-8A86-28E688AEA0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8CBEC11D-C63D-46B8-31BD-F7AF613B2C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7D7BBEA5-8F20-4BE3-94F9-06FEDD3727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48CBBA-998B-43EE-AC44-249193AB2CBB}" type="datetimeFigureOut">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29.03.2025</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6EAC1D62-12E4-0FCA-BD25-92F878B4C3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3EF1228C-2689-093C-98BA-8C5AD46D90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D98FA-2E51-40FD-8518-F8296F24F530}" type="slidenum">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4471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3796C5A-1585-0276-D60C-996F1DE6FE66}"/>
              </a:ext>
            </a:extLst>
          </p:cNvPr>
          <p:cNvSpPr>
            <a:spLocks noGrp="1"/>
          </p:cNvSpPr>
          <p:nvPr>
            <p:ph type="pic" sz="quarter" idx="11"/>
          </p:nvPr>
        </p:nvSpPr>
        <p:spPr>
          <a:xfrm>
            <a:off x="6703861" y="1530887"/>
            <a:ext cx="846408" cy="1139759"/>
          </a:xfrm>
          <a:custGeom>
            <a:avLst/>
            <a:gdLst>
              <a:gd name="connsiteX0" fmla="*/ 100188 w 846408"/>
              <a:gd name="connsiteY0" fmla="*/ 0 h 1139759"/>
              <a:gd name="connsiteX1" fmla="*/ 697160 w 846408"/>
              <a:gd name="connsiteY1" fmla="*/ 0 h 1139759"/>
              <a:gd name="connsiteX2" fmla="*/ 846408 w 846408"/>
              <a:gd name="connsiteY2" fmla="*/ 149248 h 1139759"/>
              <a:gd name="connsiteX3" fmla="*/ 846408 w 846408"/>
              <a:gd name="connsiteY3" fmla="*/ 990511 h 1139759"/>
              <a:gd name="connsiteX4" fmla="*/ 697160 w 846408"/>
              <a:gd name="connsiteY4" fmla="*/ 1139759 h 1139759"/>
              <a:gd name="connsiteX5" fmla="*/ 100188 w 846408"/>
              <a:gd name="connsiteY5" fmla="*/ 1139759 h 1139759"/>
              <a:gd name="connsiteX6" fmla="*/ 42094 w 846408"/>
              <a:gd name="connsiteY6" fmla="*/ 1128030 h 1139759"/>
              <a:gd name="connsiteX7" fmla="*/ 0 w 846408"/>
              <a:gd name="connsiteY7" fmla="*/ 1099650 h 1139759"/>
              <a:gd name="connsiteX8" fmla="*/ 0 w 846408"/>
              <a:gd name="connsiteY8" fmla="*/ 40109 h 1139759"/>
              <a:gd name="connsiteX9" fmla="*/ 42094 w 846408"/>
              <a:gd name="connsiteY9" fmla="*/ 11729 h 1139759"/>
              <a:gd name="connsiteX10" fmla="*/ 100188 w 846408"/>
              <a:gd name="connsiteY10"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408" h="1139759">
                <a:moveTo>
                  <a:pt x="100188" y="0"/>
                </a:moveTo>
                <a:lnTo>
                  <a:pt x="697160" y="0"/>
                </a:lnTo>
                <a:cubicBezTo>
                  <a:pt x="779587" y="0"/>
                  <a:pt x="846408" y="66821"/>
                  <a:pt x="846408" y="149248"/>
                </a:cubicBezTo>
                <a:lnTo>
                  <a:pt x="846408" y="990511"/>
                </a:lnTo>
                <a:cubicBezTo>
                  <a:pt x="846408" y="1072938"/>
                  <a:pt x="779587" y="1139759"/>
                  <a:pt x="697160" y="1139759"/>
                </a:cubicBezTo>
                <a:lnTo>
                  <a:pt x="100188" y="1139759"/>
                </a:lnTo>
                <a:cubicBezTo>
                  <a:pt x="79582" y="1139759"/>
                  <a:pt x="59950" y="1135583"/>
                  <a:pt x="42094" y="1128030"/>
                </a:cubicBezTo>
                <a:lnTo>
                  <a:pt x="0" y="1099650"/>
                </a:lnTo>
                <a:lnTo>
                  <a:pt x="0" y="40109"/>
                </a:lnTo>
                <a:lnTo>
                  <a:pt x="42094" y="11729"/>
                </a:lnTo>
                <a:cubicBezTo>
                  <a:pt x="59950" y="4176"/>
                  <a:pt x="79582" y="0"/>
                  <a:pt x="100188" y="0"/>
                </a:cubicBezTo>
                <a:close/>
              </a:path>
            </a:pathLst>
          </a:custGeom>
          <a:pattFill prst="pct5">
            <a:fgClr>
              <a:schemeClr val="accent1"/>
            </a:fgClr>
            <a:bgClr>
              <a:schemeClr val="bg1"/>
            </a:bgClr>
          </a:pattFill>
        </p:spPr>
        <p:txBody>
          <a:bodyPr wrap="square">
            <a:noAutofit/>
          </a:bodyPr>
          <a:lstStyle/>
          <a:p>
            <a:endParaRPr lang="fo-FO"/>
          </a:p>
        </p:txBody>
      </p:sp>
      <p:sp>
        <p:nvSpPr>
          <p:cNvPr id="16" name="Picture Placeholder 15">
            <a:extLst>
              <a:ext uri="{FF2B5EF4-FFF2-40B4-BE49-F238E27FC236}">
                <a16:creationId xmlns:a16="http://schemas.microsoft.com/office/drawing/2014/main" id="{306BF129-74E5-4403-28C2-C836FE308539}"/>
              </a:ext>
            </a:extLst>
          </p:cNvPr>
          <p:cNvSpPr>
            <a:spLocks noGrp="1"/>
          </p:cNvSpPr>
          <p:nvPr>
            <p:ph type="pic" sz="quarter" idx="12"/>
          </p:nvPr>
        </p:nvSpPr>
        <p:spPr>
          <a:xfrm>
            <a:off x="4592673" y="1530887"/>
            <a:ext cx="895468" cy="1139759"/>
          </a:xfrm>
          <a:custGeom>
            <a:avLst/>
            <a:gdLst>
              <a:gd name="connsiteX0" fmla="*/ 149248 w 895468"/>
              <a:gd name="connsiteY0" fmla="*/ 0 h 1139759"/>
              <a:gd name="connsiteX1" fmla="*/ 746220 w 895468"/>
              <a:gd name="connsiteY1" fmla="*/ 0 h 1139759"/>
              <a:gd name="connsiteX2" fmla="*/ 895468 w 895468"/>
              <a:gd name="connsiteY2" fmla="*/ 149248 h 1139759"/>
              <a:gd name="connsiteX3" fmla="*/ 895468 w 895468"/>
              <a:gd name="connsiteY3" fmla="*/ 990511 h 1139759"/>
              <a:gd name="connsiteX4" fmla="*/ 746220 w 895468"/>
              <a:gd name="connsiteY4" fmla="*/ 1139759 h 1139759"/>
              <a:gd name="connsiteX5" fmla="*/ 149248 w 895468"/>
              <a:gd name="connsiteY5" fmla="*/ 1139759 h 1139759"/>
              <a:gd name="connsiteX6" fmla="*/ 0 w 895468"/>
              <a:gd name="connsiteY6" fmla="*/ 990511 h 1139759"/>
              <a:gd name="connsiteX7" fmla="*/ 0 w 895468"/>
              <a:gd name="connsiteY7" fmla="*/ 149248 h 1139759"/>
              <a:gd name="connsiteX8" fmla="*/ 149248 w 895468"/>
              <a:gd name="connsiteY8"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468" h="1139759">
                <a:moveTo>
                  <a:pt x="149248" y="0"/>
                </a:moveTo>
                <a:lnTo>
                  <a:pt x="746220" y="0"/>
                </a:lnTo>
                <a:cubicBezTo>
                  <a:pt x="828647" y="0"/>
                  <a:pt x="895468" y="66821"/>
                  <a:pt x="895468" y="149248"/>
                </a:cubicBezTo>
                <a:lnTo>
                  <a:pt x="895468" y="990511"/>
                </a:lnTo>
                <a:cubicBezTo>
                  <a:pt x="895468" y="1072938"/>
                  <a:pt x="828647" y="1139759"/>
                  <a:pt x="746220" y="1139759"/>
                </a:cubicBezTo>
                <a:lnTo>
                  <a:pt x="149248" y="1139759"/>
                </a:lnTo>
                <a:cubicBezTo>
                  <a:pt x="66821" y="1139759"/>
                  <a:pt x="0" y="1072938"/>
                  <a:pt x="0" y="990511"/>
                </a:cubicBezTo>
                <a:lnTo>
                  <a:pt x="0" y="149248"/>
                </a:lnTo>
                <a:cubicBezTo>
                  <a:pt x="0" y="66821"/>
                  <a:pt x="66821" y="0"/>
                  <a:pt x="149248" y="0"/>
                </a:cubicBezTo>
                <a:close/>
              </a:path>
            </a:pathLst>
          </a:custGeom>
          <a:pattFill prst="pct5">
            <a:fgClr>
              <a:schemeClr val="accent1"/>
            </a:fgClr>
            <a:bgClr>
              <a:schemeClr val="bg1"/>
            </a:bgClr>
          </a:pattFill>
        </p:spPr>
        <p:txBody>
          <a:bodyPr wrap="square">
            <a:noAutofit/>
          </a:bodyPr>
          <a:lstStyle/>
          <a:p>
            <a:endParaRPr lang="fo-FO"/>
          </a:p>
        </p:txBody>
      </p:sp>
      <p:sp>
        <p:nvSpPr>
          <p:cNvPr id="12" name="Picture Placeholder 11">
            <a:extLst>
              <a:ext uri="{FF2B5EF4-FFF2-40B4-BE49-F238E27FC236}">
                <a16:creationId xmlns:a16="http://schemas.microsoft.com/office/drawing/2014/main" id="{E48B2897-5CE4-C733-D28F-AB6FF8E1A098}"/>
              </a:ext>
            </a:extLst>
          </p:cNvPr>
          <p:cNvSpPr>
            <a:spLocks noGrp="1"/>
          </p:cNvSpPr>
          <p:nvPr>
            <p:ph type="pic" sz="quarter" idx="10"/>
          </p:nvPr>
        </p:nvSpPr>
        <p:spPr>
          <a:xfrm>
            <a:off x="5415342" y="1181857"/>
            <a:ext cx="1312258" cy="1837821"/>
          </a:xfrm>
          <a:custGeom>
            <a:avLst/>
            <a:gdLst>
              <a:gd name="connsiteX0" fmla="*/ 218709 w 1312258"/>
              <a:gd name="connsiteY0" fmla="*/ 0 h 1837821"/>
              <a:gd name="connsiteX1" fmla="*/ 1093549 w 1312258"/>
              <a:gd name="connsiteY1" fmla="*/ 0 h 1837821"/>
              <a:gd name="connsiteX2" fmla="*/ 1178677 w 1312258"/>
              <a:gd name="connsiteY2" fmla="*/ 17187 h 1837821"/>
              <a:gd name="connsiteX3" fmla="*/ 1312258 w 1312258"/>
              <a:gd name="connsiteY3" fmla="*/ 218713 h 1837821"/>
              <a:gd name="connsiteX4" fmla="*/ 1312258 w 1312258"/>
              <a:gd name="connsiteY4" fmla="*/ 1619107 h 1837821"/>
              <a:gd name="connsiteX5" fmla="*/ 1093544 w 1312258"/>
              <a:gd name="connsiteY5" fmla="*/ 1837821 h 1837821"/>
              <a:gd name="connsiteX6" fmla="*/ 218714 w 1312258"/>
              <a:gd name="connsiteY6" fmla="*/ 1837821 h 1837821"/>
              <a:gd name="connsiteX7" fmla="*/ 0 w 1312258"/>
              <a:gd name="connsiteY7" fmla="*/ 1619107 h 1837821"/>
              <a:gd name="connsiteX8" fmla="*/ 0 w 1312258"/>
              <a:gd name="connsiteY8" fmla="*/ 218713 h 1837821"/>
              <a:gd name="connsiteX9" fmla="*/ 133581 w 1312258"/>
              <a:gd name="connsiteY9" fmla="*/ 17187 h 18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58" h="1837821">
                <a:moveTo>
                  <a:pt x="218709" y="0"/>
                </a:moveTo>
                <a:lnTo>
                  <a:pt x="1093549" y="0"/>
                </a:lnTo>
                <a:lnTo>
                  <a:pt x="1178677" y="17187"/>
                </a:lnTo>
                <a:cubicBezTo>
                  <a:pt x="1257177" y="50389"/>
                  <a:pt x="1312258" y="128119"/>
                  <a:pt x="1312258" y="218713"/>
                </a:cubicBezTo>
                <a:lnTo>
                  <a:pt x="1312258" y="1619107"/>
                </a:lnTo>
                <a:cubicBezTo>
                  <a:pt x="1312258" y="1739899"/>
                  <a:pt x="1214336" y="1837821"/>
                  <a:pt x="1093544" y="1837821"/>
                </a:cubicBezTo>
                <a:lnTo>
                  <a:pt x="218714" y="1837821"/>
                </a:lnTo>
                <a:cubicBezTo>
                  <a:pt x="97922" y="1837821"/>
                  <a:pt x="0" y="1739899"/>
                  <a:pt x="0" y="1619107"/>
                </a:cubicBezTo>
                <a:lnTo>
                  <a:pt x="0" y="218713"/>
                </a:lnTo>
                <a:cubicBezTo>
                  <a:pt x="0" y="128119"/>
                  <a:pt x="55081" y="50389"/>
                  <a:pt x="133581" y="17187"/>
                </a:cubicBezTo>
                <a:close/>
              </a:path>
            </a:pathLst>
          </a:custGeom>
          <a:pattFill prst="pct5">
            <a:fgClr>
              <a:schemeClr val="accent1"/>
            </a:fgClr>
            <a:bgClr>
              <a:schemeClr val="bg1"/>
            </a:bgClr>
          </a:pattFill>
          <a:effectLst>
            <a:outerShdw blurRad="254000" dist="139700" dir="8100000" algn="tr" rotWithShape="0">
              <a:prstClr val="black">
                <a:alpha val="45000"/>
              </a:prstClr>
            </a:outerShdw>
          </a:effectLst>
        </p:spPr>
        <p:txBody>
          <a:bodyPr wrap="square">
            <a:noAutofit/>
          </a:bodyPr>
          <a:lstStyle/>
          <a:p>
            <a:endParaRPr lang="fo-FO" dirty="0"/>
          </a:p>
        </p:txBody>
      </p:sp>
    </p:spTree>
    <p:extLst>
      <p:ext uri="{BB962C8B-B14F-4D97-AF65-F5344CB8AC3E}">
        <p14:creationId xmlns:p14="http://schemas.microsoft.com/office/powerpoint/2010/main" val="26728026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7211-F4ED-8B39-A918-3B4391D3D6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DBD3BB12-FCAA-B07A-2B0E-584EC95B8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A78F789C-88E3-8DC5-B4C9-06BE42C8900A}"/>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957CCBBA-947E-EC2D-E64C-01A7AE6EF7B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E9413CC-6714-5FC4-B24B-37F604D748BB}"/>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61508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31.03.2025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D858-2889-AE55-75C3-06CDD647C993}"/>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726E74A0-D043-9B75-42E4-1C977D9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F88D42CC-2AA2-A871-908A-3962DE63233D}"/>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91FB5751-0D67-AD30-A9A0-78DD523D2692}"/>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9775039D-139B-E3CF-420E-00013DB7172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5261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31.03.2025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98EC-936E-9DDA-DCAC-2DF5E8C4EF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o-FO"/>
          </a:p>
        </p:txBody>
      </p:sp>
      <p:sp>
        <p:nvSpPr>
          <p:cNvPr id="3" name="Text Placeholder 2">
            <a:extLst>
              <a:ext uri="{FF2B5EF4-FFF2-40B4-BE49-F238E27FC236}">
                <a16:creationId xmlns:a16="http://schemas.microsoft.com/office/drawing/2014/main" id="{E42D8114-D6F1-94B9-FA45-BC0883D6EE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19E86-E77B-6D49-63A2-3BD51A8240AB}"/>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2BD17F16-0BBD-AA58-C6F5-F1B471A3446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227C4D47-FF3E-821F-CA7A-5C2ABB47ECE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419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31.03.2025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F5F0-AC0B-F9E1-D647-07524A54E211}"/>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B48F6444-92D8-6F9D-6149-971563892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Content Placeholder 3">
            <a:extLst>
              <a:ext uri="{FF2B5EF4-FFF2-40B4-BE49-F238E27FC236}">
                <a16:creationId xmlns:a16="http://schemas.microsoft.com/office/drawing/2014/main" id="{7B429975-7373-D485-2033-411AE201A2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Date Placeholder 4">
            <a:extLst>
              <a:ext uri="{FF2B5EF4-FFF2-40B4-BE49-F238E27FC236}">
                <a16:creationId xmlns:a16="http://schemas.microsoft.com/office/drawing/2014/main" id="{E85E5FB8-15FB-CE29-02A5-96957AE68978}"/>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E6BB8929-1CD6-62A4-4A6E-3653546218CD}"/>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49684E92-0FF5-3A39-3DA0-AA6A83BC2EA9}"/>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239434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31.03.2025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6500-6860-1747-44F7-3D1E03501731}"/>
              </a:ext>
            </a:extLst>
          </p:cNvPr>
          <p:cNvSpPr>
            <a:spLocks noGrp="1"/>
          </p:cNvSpPr>
          <p:nvPr>
            <p:ph type="title"/>
          </p:nvPr>
        </p:nvSpPr>
        <p:spPr>
          <a:xfrm>
            <a:off x="839788" y="365125"/>
            <a:ext cx="10515600" cy="1325563"/>
          </a:xfrm>
        </p:spPr>
        <p:txBody>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93A2384-F90E-8D41-36DC-8623785509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9DFB9-4076-EA8C-007B-1E3B52472F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Text Placeholder 4">
            <a:extLst>
              <a:ext uri="{FF2B5EF4-FFF2-40B4-BE49-F238E27FC236}">
                <a16:creationId xmlns:a16="http://schemas.microsoft.com/office/drawing/2014/main" id="{347B78D5-C787-F13E-D919-16C5DF63F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5D27C2-7C56-F177-6D32-AA54631D5B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7" name="Date Placeholder 6">
            <a:extLst>
              <a:ext uri="{FF2B5EF4-FFF2-40B4-BE49-F238E27FC236}">
                <a16:creationId xmlns:a16="http://schemas.microsoft.com/office/drawing/2014/main" id="{D26A8049-56CB-A9FE-BDB3-5AA57B244CA4}"/>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8" name="Footer Placeholder 7">
            <a:extLst>
              <a:ext uri="{FF2B5EF4-FFF2-40B4-BE49-F238E27FC236}">
                <a16:creationId xmlns:a16="http://schemas.microsoft.com/office/drawing/2014/main" id="{F5B09263-433F-9990-435D-4F498381B97C}"/>
              </a:ext>
            </a:extLst>
          </p:cNvPr>
          <p:cNvSpPr>
            <a:spLocks noGrp="1"/>
          </p:cNvSpPr>
          <p:nvPr>
            <p:ph type="ftr" sz="quarter" idx="11"/>
          </p:nvPr>
        </p:nvSpPr>
        <p:spPr/>
        <p:txBody>
          <a:bodyPr/>
          <a:lstStyle/>
          <a:p>
            <a:endParaRPr lang="fo-FO"/>
          </a:p>
        </p:txBody>
      </p:sp>
      <p:sp>
        <p:nvSpPr>
          <p:cNvPr id="9" name="Slide Number Placeholder 8">
            <a:extLst>
              <a:ext uri="{FF2B5EF4-FFF2-40B4-BE49-F238E27FC236}">
                <a16:creationId xmlns:a16="http://schemas.microsoft.com/office/drawing/2014/main" id="{FD9A9541-8DD9-AB00-2F9E-84474B761F1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852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31.03.2025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F806-7C02-CE5F-99FB-34CD586A936D}"/>
              </a:ext>
            </a:extLst>
          </p:cNvPr>
          <p:cNvSpPr>
            <a:spLocks noGrp="1"/>
          </p:cNvSpPr>
          <p:nvPr>
            <p:ph type="title"/>
          </p:nvPr>
        </p:nvSpPr>
        <p:spPr/>
        <p:txBody>
          <a:bodyPr/>
          <a:lstStyle/>
          <a:p>
            <a:r>
              <a:rPr lang="en-US"/>
              <a:t>Click to edit Master title style</a:t>
            </a:r>
            <a:endParaRPr lang="fo-FO"/>
          </a:p>
        </p:txBody>
      </p:sp>
      <p:sp>
        <p:nvSpPr>
          <p:cNvPr id="3" name="Date Placeholder 2">
            <a:extLst>
              <a:ext uri="{FF2B5EF4-FFF2-40B4-BE49-F238E27FC236}">
                <a16:creationId xmlns:a16="http://schemas.microsoft.com/office/drawing/2014/main" id="{12C766A5-7BD1-043F-F9E9-076A5B16FD3F}"/>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4" name="Footer Placeholder 3">
            <a:extLst>
              <a:ext uri="{FF2B5EF4-FFF2-40B4-BE49-F238E27FC236}">
                <a16:creationId xmlns:a16="http://schemas.microsoft.com/office/drawing/2014/main" id="{76E571EA-DDF9-59C9-B6C2-93FC93B4BAFB}"/>
              </a:ext>
            </a:extLst>
          </p:cNvPr>
          <p:cNvSpPr>
            <a:spLocks noGrp="1"/>
          </p:cNvSpPr>
          <p:nvPr>
            <p:ph type="ftr" sz="quarter" idx="11"/>
          </p:nvPr>
        </p:nvSpPr>
        <p:spPr/>
        <p:txBody>
          <a:bodyPr/>
          <a:lstStyle/>
          <a:p>
            <a:endParaRPr lang="fo-FO"/>
          </a:p>
        </p:txBody>
      </p:sp>
      <p:sp>
        <p:nvSpPr>
          <p:cNvPr id="5" name="Slide Number Placeholder 4">
            <a:extLst>
              <a:ext uri="{FF2B5EF4-FFF2-40B4-BE49-F238E27FC236}">
                <a16:creationId xmlns:a16="http://schemas.microsoft.com/office/drawing/2014/main" id="{29C6DCA8-1312-3954-54E4-5C94A48DBB6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0184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31.03.2025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C03EA-FF3F-A481-8BCC-0989EE70F21B}"/>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3" name="Footer Placeholder 2">
            <a:extLst>
              <a:ext uri="{FF2B5EF4-FFF2-40B4-BE49-F238E27FC236}">
                <a16:creationId xmlns:a16="http://schemas.microsoft.com/office/drawing/2014/main" id="{70A1206A-3038-924D-EABE-6D4A1952931A}"/>
              </a:ext>
            </a:extLst>
          </p:cNvPr>
          <p:cNvSpPr>
            <a:spLocks noGrp="1"/>
          </p:cNvSpPr>
          <p:nvPr>
            <p:ph type="ftr" sz="quarter" idx="11"/>
          </p:nvPr>
        </p:nvSpPr>
        <p:spPr/>
        <p:txBody>
          <a:bodyPr/>
          <a:lstStyle/>
          <a:p>
            <a:endParaRPr lang="fo-FO"/>
          </a:p>
        </p:txBody>
      </p:sp>
      <p:sp>
        <p:nvSpPr>
          <p:cNvPr id="4" name="Slide Number Placeholder 3">
            <a:extLst>
              <a:ext uri="{FF2B5EF4-FFF2-40B4-BE49-F238E27FC236}">
                <a16:creationId xmlns:a16="http://schemas.microsoft.com/office/drawing/2014/main" id="{96AF4841-2E4B-0095-43C6-A66D6B64EB4F}"/>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0720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31.03.2025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93B5-2F56-B1DB-3357-AE6CB8C6CF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Content Placeholder 2">
            <a:extLst>
              <a:ext uri="{FF2B5EF4-FFF2-40B4-BE49-F238E27FC236}">
                <a16:creationId xmlns:a16="http://schemas.microsoft.com/office/drawing/2014/main" id="{61005FB8-7402-17F6-59FB-5D0428EBD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Text Placeholder 3">
            <a:extLst>
              <a:ext uri="{FF2B5EF4-FFF2-40B4-BE49-F238E27FC236}">
                <a16:creationId xmlns:a16="http://schemas.microsoft.com/office/drawing/2014/main" id="{F6B26356-D43D-D26B-1240-8B8F9595A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0874C-27DB-5707-9628-F24D0AC42D1F}"/>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41D5E7A9-A7A5-A4B6-259F-920D0C46F23E}"/>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0571CC40-84B6-BF5E-AAEE-56A994985FF7}"/>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9790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31.03.2025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02B2-BAB8-8725-0172-3A6A270C9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Picture Placeholder 2">
            <a:extLst>
              <a:ext uri="{FF2B5EF4-FFF2-40B4-BE49-F238E27FC236}">
                <a16:creationId xmlns:a16="http://schemas.microsoft.com/office/drawing/2014/main" id="{E7525049-0DA1-9DCF-F49C-5AA02BEDA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o-FO"/>
          </a:p>
        </p:txBody>
      </p:sp>
      <p:sp>
        <p:nvSpPr>
          <p:cNvPr id="4" name="Text Placeholder 3">
            <a:extLst>
              <a:ext uri="{FF2B5EF4-FFF2-40B4-BE49-F238E27FC236}">
                <a16:creationId xmlns:a16="http://schemas.microsoft.com/office/drawing/2014/main" id="{140D04BA-E2EE-A3F8-7094-C510ABB53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FC8ADB-DA60-39EE-7E18-665112AD7974}"/>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48205381-72BC-C046-35E9-DF838F02DCAA}"/>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3A869735-BE5D-FA17-2815-0883B6790A44}"/>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67143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4.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13.xml"/><Relationship Id="rId1"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31.03.2025</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AAF13-D10E-D033-D073-C75C7246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BE9A085A-66D9-3D13-FD95-D1C01348EC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5F94C433-405E-F9EB-1BD8-77A445A8E7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46809E28-1F25-A472-F7F4-73C5F1D98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CD69199F-E026-08B0-A1D7-872AC68C05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84D578-8C01-441A-9D03-C7C00424CA70}" type="slidenum">
              <a:rPr lang="fo-FO" smtClean="0"/>
              <a:t>‹#›</a:t>
            </a:fld>
            <a:endParaRPr lang="fo-FO"/>
          </a:p>
        </p:txBody>
      </p:sp>
    </p:spTree>
    <p:extLst>
      <p:ext uri="{BB962C8B-B14F-4D97-AF65-F5344CB8AC3E}">
        <p14:creationId xmlns:p14="http://schemas.microsoft.com/office/powerpoint/2010/main" val="2550932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A59EB0"/>
            </a:gs>
            <a:gs pos="80000">
              <a:srgbClr val="898293"/>
            </a:gs>
            <a:gs pos="3000">
              <a:srgbClr val="0C233A"/>
            </a:gs>
            <a:gs pos="45000">
              <a:srgbClr val="525157"/>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95AD1-8F58-2A33-CAED-B8A2368DC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FC061B9-8BD9-8673-B6BD-66EC4AA801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6C5C8C9E-253F-0BFF-C357-9CA00FBE2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48CBBA-998B-43EE-AC44-249193AB2CBB}" type="datetimeFigureOut">
              <a:rPr lang="fo-FO" smtClean="0"/>
              <a:t>29.03.2025</a:t>
            </a:fld>
            <a:endParaRPr lang="fo-FO"/>
          </a:p>
        </p:txBody>
      </p:sp>
      <p:sp>
        <p:nvSpPr>
          <p:cNvPr id="5" name="Footer Placeholder 4">
            <a:extLst>
              <a:ext uri="{FF2B5EF4-FFF2-40B4-BE49-F238E27FC236}">
                <a16:creationId xmlns:a16="http://schemas.microsoft.com/office/drawing/2014/main" id="{8BECBE53-5C18-5BC7-6D2F-0B0F03300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20A7E990-14DA-3A38-4B6A-EEB35360B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1D98FA-2E51-40FD-8518-F8296F24F530}" type="slidenum">
              <a:rPr lang="fo-FO" smtClean="0"/>
              <a:t>‹#›</a:t>
            </a:fld>
            <a:endParaRPr lang="fo-FO"/>
          </a:p>
        </p:txBody>
      </p:sp>
    </p:spTree>
    <p:extLst>
      <p:ext uri="{BB962C8B-B14F-4D97-AF65-F5344CB8AC3E}">
        <p14:creationId xmlns:p14="http://schemas.microsoft.com/office/powerpoint/2010/main" val="186204891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1.wdp"/><Relationship Id="rId7" Type="http://schemas.openxmlformats.org/officeDocument/2006/relationships/image" Target="../media/image32.sv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1.png"/><Relationship Id="rId11" Type="http://schemas.microsoft.com/office/2007/relationships/hdphoto" Target="../media/hdphoto2.wdp"/><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13.xml"/><Relationship Id="rId5" Type="http://schemas.openxmlformats.org/officeDocument/2006/relationships/image" Target="../media/image39.jp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13" Type="http://schemas.microsoft.com/office/2007/relationships/hdphoto" Target="../media/hdphoto1.wdp"/><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28.png"/><Relationship Id="rId17" Type="http://schemas.openxmlformats.org/officeDocument/2006/relationships/image" Target="../media/image38.jpg"/><Relationship Id="rId2" Type="http://schemas.openxmlformats.org/officeDocument/2006/relationships/notesSlide" Target="../notesSlides/notesSlide1.xml"/><Relationship Id="rId16" Type="http://schemas.openxmlformats.org/officeDocument/2006/relationships/slide" Target="slide40.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6.png"/><Relationship Id="rId5" Type="http://schemas.openxmlformats.org/officeDocument/2006/relationships/image" Target="../media/image35.png"/><Relationship Id="rId15" Type="http://schemas.openxmlformats.org/officeDocument/2006/relationships/image" Target="../media/image38.jp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6.png"/><Relationship Id="rId3" Type="http://schemas.openxmlformats.org/officeDocument/2006/relationships/image" Target="../media/image30.png"/><Relationship Id="rId7" Type="http://schemas.microsoft.com/office/2007/relationships/hdphoto" Target="../media/hdphoto1.wdp"/><Relationship Id="rId12" Type="http://schemas.openxmlformats.org/officeDocument/2006/relationships/image" Target="../media/image34.png"/><Relationship Id="rId17" Type="http://schemas.openxmlformats.org/officeDocument/2006/relationships/image" Target="../media/image38.jpg"/><Relationship Id="rId2" Type="http://schemas.openxmlformats.org/officeDocument/2006/relationships/notesSlide" Target="../notesSlides/notesSlide2.xml"/><Relationship Id="rId16" Type="http://schemas.openxmlformats.org/officeDocument/2006/relationships/slide" Target="slide40.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microsoft.com/office/2007/relationships/hdphoto" Target="../media/hdphoto2.wdp"/><Relationship Id="rId15" Type="http://schemas.openxmlformats.org/officeDocument/2006/relationships/image" Target="../media/image38.jpg"/><Relationship Id="rId10" Type="http://schemas.openxmlformats.org/officeDocument/2006/relationships/image" Target="../media/image32.svg"/><Relationship Id="rId4" Type="http://schemas.openxmlformats.org/officeDocument/2006/relationships/image" Target="../media/image35.png"/><Relationship Id="rId9" Type="http://schemas.openxmlformats.org/officeDocument/2006/relationships/image" Target="../media/image31.png"/><Relationship Id="rId14" Type="http://schemas.openxmlformats.org/officeDocument/2006/relationships/image" Target="../media/image37.jpe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microsoft.com/office/2007/relationships/hdphoto" Target="../media/hdphoto4.wdp"/><Relationship Id="rId12" Type="http://schemas.openxmlformats.org/officeDocument/2006/relationships/image" Target="../media/image37.jpeg"/><Relationship Id="rId2" Type="http://schemas.openxmlformats.org/officeDocument/2006/relationships/image" Target="../media/image39.jp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5.jpeg"/><Relationship Id="rId5" Type="http://schemas.microsoft.com/office/2007/relationships/hdphoto" Target="../media/hdphoto3.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5.wdp"/></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6.png"/><Relationship Id="rId7" Type="http://schemas.openxmlformats.org/officeDocument/2006/relationships/image" Target="../media/image42.png"/><Relationship Id="rId12"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47.png"/><Relationship Id="rId5" Type="http://schemas.openxmlformats.org/officeDocument/2006/relationships/image" Target="../media/image41.png"/><Relationship Id="rId10" Type="http://schemas.microsoft.com/office/2007/relationships/hdphoto" Target="../media/hdphoto5.wdp"/><Relationship Id="rId4" Type="http://schemas.openxmlformats.org/officeDocument/2006/relationships/image" Target="../media/image40.png"/><Relationship Id="rId9" Type="http://schemas.openxmlformats.org/officeDocument/2006/relationships/image" Target="../media/image43.png"/></Relationships>
</file>

<file path=ppt/slides/_rels/slide1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0.xml"/><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4.png"/></Relationships>
</file>

<file path=ppt/slides/_rels/slide1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6.png"/><Relationship Id="rId7" Type="http://schemas.openxmlformats.org/officeDocument/2006/relationships/image" Target="../media/image42.png"/><Relationship Id="rId12"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47.png"/><Relationship Id="rId5" Type="http://schemas.openxmlformats.org/officeDocument/2006/relationships/image" Target="../media/image41.png"/><Relationship Id="rId10" Type="http://schemas.microsoft.com/office/2007/relationships/hdphoto" Target="../media/hdphoto5.wdp"/><Relationship Id="rId4" Type="http://schemas.openxmlformats.org/officeDocument/2006/relationships/image" Target="../media/image40.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6.png"/><Relationship Id="rId7" Type="http://schemas.openxmlformats.org/officeDocument/2006/relationships/image" Target="../media/image42.png"/><Relationship Id="rId12"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47.png"/><Relationship Id="rId5" Type="http://schemas.openxmlformats.org/officeDocument/2006/relationships/image" Target="../media/image41.png"/><Relationship Id="rId10" Type="http://schemas.microsoft.com/office/2007/relationships/hdphoto" Target="../media/hdphoto5.wdp"/><Relationship Id="rId4" Type="http://schemas.openxmlformats.org/officeDocument/2006/relationships/image" Target="../media/image40.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49.jpg"/><Relationship Id="rId18" Type="http://schemas.microsoft.com/office/2007/relationships/hdphoto" Target="../media/hdphoto3.wdp"/><Relationship Id="rId3" Type="http://schemas.openxmlformats.org/officeDocument/2006/relationships/image" Target="../media/image30.png"/><Relationship Id="rId21" Type="http://schemas.openxmlformats.org/officeDocument/2006/relationships/image" Target="../media/image43.png"/><Relationship Id="rId7" Type="http://schemas.openxmlformats.org/officeDocument/2006/relationships/image" Target="../media/image31.png"/><Relationship Id="rId12" Type="http://schemas.openxmlformats.org/officeDocument/2006/relationships/image" Target="../media/image39.jpg"/><Relationship Id="rId17" Type="http://schemas.openxmlformats.org/officeDocument/2006/relationships/image" Target="../media/image41.png"/><Relationship Id="rId2" Type="http://schemas.openxmlformats.org/officeDocument/2006/relationships/notesSlide" Target="../notesSlides/notesSlide6.xml"/><Relationship Id="rId16" Type="http://schemas.openxmlformats.org/officeDocument/2006/relationships/slide" Target="slide110.xml"/><Relationship Id="rId20" Type="http://schemas.microsoft.com/office/2007/relationships/hdphoto" Target="../media/hdphoto4.wdp"/><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6.png"/><Relationship Id="rId5" Type="http://schemas.microsoft.com/office/2007/relationships/hdphoto" Target="../media/hdphoto1.wdp"/><Relationship Id="rId15" Type="http://schemas.openxmlformats.org/officeDocument/2006/relationships/image" Target="../media/image49.jpg"/><Relationship Id="rId10" Type="http://schemas.openxmlformats.org/officeDocument/2006/relationships/image" Target="../media/image34.png"/><Relationship Id="rId19" Type="http://schemas.openxmlformats.org/officeDocument/2006/relationships/image" Target="../media/image42.png"/><Relationship Id="rId4" Type="http://schemas.openxmlformats.org/officeDocument/2006/relationships/image" Target="../media/image28.png"/><Relationship Id="rId9" Type="http://schemas.openxmlformats.org/officeDocument/2006/relationships/image" Target="../media/image33.png"/><Relationship Id="rId22"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3" Type="http://schemas.openxmlformats.org/officeDocument/2006/relationships/image" Target="../media/image56.png"/><Relationship Id="rId3" Type="http://schemas.openxmlformats.org/officeDocument/2006/relationships/image" Target="../media/image50.jpg"/><Relationship Id="rId7" Type="http://schemas.openxmlformats.org/officeDocument/2006/relationships/image" Target="../media/image52.png"/><Relationship Id="rId12" Type="http://schemas.openxmlformats.org/officeDocument/2006/relationships/image" Target="../media/image55.png"/><Relationship Id="rId2" Type="http://schemas.openxmlformats.org/officeDocument/2006/relationships/notesSlide" Target="../notesSlides/notesSlide10.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0.png"/><Relationship Id="rId11" Type="http://schemas.openxmlformats.org/officeDocument/2006/relationships/image" Target="../media/image54.png"/><Relationship Id="rId5" Type="http://schemas.openxmlformats.org/officeDocument/2006/relationships/slide" Target="slide150.xml"/><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51.png"/><Relationship Id="rId9" Type="http://schemas.openxmlformats.org/officeDocument/2006/relationships/slide" Target="slide160.xml"/><Relationship Id="rId1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microsoft.com/office/2007/relationships/hdphoto" Target="../media/hdphoto4.wdp"/><Relationship Id="rId12" Type="http://schemas.openxmlformats.org/officeDocument/2006/relationships/image" Target="../media/image37.jpeg"/><Relationship Id="rId2" Type="http://schemas.openxmlformats.org/officeDocument/2006/relationships/image" Target="../media/image39.jpg"/><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45.jpeg"/><Relationship Id="rId5" Type="http://schemas.microsoft.com/office/2007/relationships/hdphoto" Target="../media/hdphoto3.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slide" Target="slide8.xml"/><Relationship Id="rId12"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slide" Target="slide11.xml"/><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slide" Target="slide6.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slide" Target="slide7.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 ppt">
            <a:hlinkClick r:id="" action="ppaction://media"/>
            <a:extLst>
              <a:ext uri="{FF2B5EF4-FFF2-40B4-BE49-F238E27FC236}">
                <a16:creationId xmlns:a16="http://schemas.microsoft.com/office/drawing/2014/main" id="{94901E24-D44B-BEA5-82D1-AF91A359D4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99233" y="-58263"/>
            <a:ext cx="9880358" cy="6916264"/>
          </a:xfrm>
          <a:prstGeom prst="rect">
            <a:avLst/>
          </a:prstGeom>
        </p:spPr>
      </p:pic>
      <p:sp>
        <p:nvSpPr>
          <p:cNvPr id="50" name="TextBox 49">
            <a:extLst>
              <a:ext uri="{FF2B5EF4-FFF2-40B4-BE49-F238E27FC236}">
                <a16:creationId xmlns:a16="http://schemas.microsoft.com/office/drawing/2014/main" id="{9EB0FD16-689C-476C-8309-C7173C257513}"/>
              </a:ext>
            </a:extLst>
          </p:cNvPr>
          <p:cNvSpPr txBox="1"/>
          <p:nvPr/>
        </p:nvSpPr>
        <p:spPr>
          <a:xfrm>
            <a:off x="3046428" y="939149"/>
            <a:ext cx="8362305" cy="2308324"/>
          </a:xfrm>
          <a:prstGeom prst="rect">
            <a:avLst/>
          </a:prstGeom>
          <a:noFill/>
        </p:spPr>
        <p:txBody>
          <a:bodyPr wrap="square" rtlCol="0">
            <a:spAutoFit/>
          </a:bodyPr>
          <a:lstStyle/>
          <a:p>
            <a:pPr algn="ctr"/>
            <a:r>
              <a:rPr lang="fr-FR" sz="4800" b="1" kern="1200" noProof="0" dirty="0">
                <a:solidFill>
                  <a:schemeClr val="accent1"/>
                </a:solidFill>
                <a:effectLst/>
                <a:latin typeface="Segoe UI Black" panose="020B0A02040204020203" pitchFamily="34" charset="0"/>
                <a:ea typeface="Segoe UI Black" panose="020B0A02040204020203" pitchFamily="34" charset="0"/>
                <a:cs typeface="Gelasio Semi Bold" panose="020B0604020202020204" charset="0"/>
              </a:rPr>
              <a:t>Le développement personnel comme un levier de leadership</a:t>
            </a:r>
            <a:endParaRPr lang="fr-FR" sz="4800" b="1" noProof="0" dirty="0">
              <a:solidFill>
                <a:schemeClr val="accent1"/>
              </a:solidFill>
              <a:effectLst/>
              <a:latin typeface="Segoe UI Black" panose="020B0A02040204020203" pitchFamily="34" charset="0"/>
              <a:ea typeface="Segoe UI Black" panose="020B0A020402040202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10073487"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57385" y="3235773"/>
              <a:ext cx="2107233"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9569471" y="0"/>
            <a:ext cx="11504375" cy="6858000"/>
            <a:chOff x="213096" y="0"/>
            <a:chExt cx="1150437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98263"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8618326"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989709" y="3234562"/>
              <a:ext cx="2360918" cy="553998"/>
            </a:xfrm>
            <a:prstGeom prst="rect">
              <a:avLst/>
            </a:prstGeom>
            <a:noFill/>
          </p:spPr>
          <p:txBody>
            <a:bodyPr wrap="square" rtlCol="0">
              <a:spAutoFit/>
            </a:bodyPr>
            <a:lstStyle/>
            <a:p>
              <a:pPr algn="ctr"/>
              <a:r>
                <a:rPr lang="fr-FR" sz="3000" b="1" dirty="0">
                  <a:solidFill>
                    <a:srgbClr val="F0EEF0"/>
                  </a:solidFill>
                  <a:latin typeface="Tw Cen MT" panose="020B0602020104020603" pitchFamily="34" charset="0"/>
                </a:rPr>
                <a:t>Dp VS Leader</a:t>
              </a:r>
              <a:endParaRPr lang="fr-FR" sz="3000" b="1" noProof="0"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8755884"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409230" y="-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sp>
        <p:nvSpPr>
          <p:cNvPr id="57" name="TextBox 56">
            <a:extLst>
              <a:ext uri="{FF2B5EF4-FFF2-40B4-BE49-F238E27FC236}">
                <a16:creationId xmlns:a16="http://schemas.microsoft.com/office/drawing/2014/main" id="{4F202974-31A3-4642-B671-F0DBBB7B4663}"/>
              </a:ext>
            </a:extLst>
          </p:cNvPr>
          <p:cNvSpPr txBox="1"/>
          <p:nvPr/>
        </p:nvSpPr>
        <p:spPr>
          <a:xfrm>
            <a:off x="3588122" y="3899495"/>
            <a:ext cx="7278915" cy="1585049"/>
          </a:xfrm>
          <a:prstGeom prst="rect">
            <a:avLst/>
          </a:prstGeom>
          <a:noFill/>
        </p:spPr>
        <p:txBody>
          <a:bodyPr wrap="square" rtlCol="0">
            <a:spAutoFit/>
          </a:bodyPr>
          <a:lstStyle/>
          <a:p>
            <a:pPr algn="ctr"/>
            <a:r>
              <a:rPr lang="fr-FR" sz="2800" b="1" i="1" kern="1200" noProof="0" dirty="0">
                <a:solidFill>
                  <a:schemeClr val="accent1"/>
                </a:solidFill>
                <a:effectLst/>
                <a:latin typeface="Gelasio" panose="020B0604020202020204" charset="0"/>
                <a:ea typeface="+mn-ea"/>
                <a:cs typeface="Gelasio" panose="020B0604020202020204" charset="0"/>
              </a:rPr>
              <a:t>« Travaillez plus dur sur vous-même que sur votre travail. »</a:t>
            </a:r>
            <a:endParaRPr lang="fr-FR" sz="2800" b="1" i="1" noProof="0" dirty="0">
              <a:solidFill>
                <a:schemeClr val="accent1"/>
              </a:solidFill>
              <a:effectLst/>
            </a:endParaRPr>
          </a:p>
          <a:p>
            <a:pPr algn="ctr"/>
            <a:endParaRPr lang="fr-FR" sz="4100" noProof="0" dirty="0">
              <a:solidFill>
                <a:srgbClr val="52CBBE"/>
              </a:solidFill>
              <a:latin typeface="Tw Cen MT" panose="020B0602020104020603" pitchFamily="34" charset="0"/>
            </a:endParaRPr>
          </a:p>
        </p:txBody>
      </p:sp>
      <p:grpSp>
        <p:nvGrpSpPr>
          <p:cNvPr id="45" name="Group 44">
            <a:extLst>
              <a:ext uri="{FF2B5EF4-FFF2-40B4-BE49-F238E27FC236}">
                <a16:creationId xmlns:a16="http://schemas.microsoft.com/office/drawing/2014/main" id="{76789F00-2688-429D-926C-15F83152FDBE}"/>
              </a:ext>
            </a:extLst>
          </p:cNvPr>
          <p:cNvGrpSpPr/>
          <p:nvPr/>
        </p:nvGrpSpPr>
        <p:grpSpPr>
          <a:xfrm>
            <a:off x="-10165769"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3" name="Picture 80">
            <a:extLst>
              <a:ext uri="{FF2B5EF4-FFF2-40B4-BE49-F238E27FC236}">
                <a16:creationId xmlns:a16="http://schemas.microsoft.com/office/drawing/2014/main" id="{D30CEB94-4EC1-700A-0F67-69C435107522}"/>
              </a:ext>
            </a:extLst>
          </p:cNvPr>
          <p:cNvPicPr>
            <a:picLocks noChangeAspect="1"/>
          </p:cNvPicPr>
          <p:nvPr/>
        </p:nvPicPr>
        <p:blipFill rotWithShape="1">
          <a:blip r:embed="rId6">
            <a:extLst>
              <a:ext uri="{28A0092B-C50C-407E-A947-70E740481C1C}">
                <a14:useLocalDpi xmlns:a14="http://schemas.microsoft.com/office/drawing/2010/main" val="0"/>
              </a:ext>
            </a:extLst>
          </a:blip>
          <a:srcRect l="8125" r="8125"/>
          <a:stretch/>
        </p:blipFill>
        <p:spPr>
          <a:xfrm>
            <a:off x="10644264" y="-127260"/>
            <a:ext cx="1586191" cy="1586189"/>
          </a:xfrm>
          <a:prstGeom prst="ellipse">
            <a:avLst/>
          </a:prstGeom>
        </p:spPr>
      </p:pic>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CAA9D727-A89E-7D92-94E1-87B5C25D22D5}"/>
              </a:ext>
            </a:extLst>
          </p:cNvPr>
          <p:cNvGrpSpPr/>
          <p:nvPr/>
        </p:nvGrpSpPr>
        <p:grpSpPr>
          <a:xfrm>
            <a:off x="2040867" y="337929"/>
            <a:ext cx="6957125" cy="5632222"/>
            <a:chOff x="2040867" y="337929"/>
            <a:chExt cx="6957125" cy="5632222"/>
          </a:xfrm>
        </p:grpSpPr>
        <p:pic>
          <p:nvPicPr>
            <p:cNvPr id="7" name="Image 6">
              <a:extLst>
                <a:ext uri="{FF2B5EF4-FFF2-40B4-BE49-F238E27FC236}">
                  <a16:creationId xmlns:a16="http://schemas.microsoft.com/office/drawing/2014/main" id="{64526F00-46B6-1FBC-09D6-8E7D7BD20BCD}"/>
                </a:ext>
              </a:extLst>
            </p:cNvPr>
            <p:cNvPicPr>
              <a:picLocks noChangeAspect="1"/>
            </p:cNvPicPr>
            <p:nvPr/>
          </p:nvPicPr>
          <p:blipFill>
            <a:blip r:embed="rId2">
              <a:extLst>
                <a:ext uri="{28A0092B-C50C-407E-A947-70E740481C1C}">
                  <a14:useLocalDpi xmlns:a14="http://schemas.microsoft.com/office/drawing/2010/main" val="0"/>
                </a:ext>
              </a:extLst>
            </a:blip>
            <a:srcRect l="12319" r="50432"/>
            <a:stretch/>
          </p:blipFill>
          <p:spPr>
            <a:xfrm>
              <a:off x="2040867" y="337929"/>
              <a:ext cx="5122112" cy="4516826"/>
            </a:xfrm>
            <a:prstGeom prst="rect">
              <a:avLst/>
            </a:prstGeom>
            <a:ln>
              <a:noFill/>
            </a:ln>
            <a:effectLst>
              <a:outerShdw blurRad="190500" algn="tl" rotWithShape="0">
                <a:srgbClr val="000000">
                  <a:alpha val="70000"/>
                </a:srgbClr>
              </a:outerShdw>
            </a:effectLst>
          </p:spPr>
        </p:pic>
        <p:sp>
          <p:nvSpPr>
            <p:cNvPr id="10" name="ZoneTexte 9">
              <a:extLst>
                <a:ext uri="{FF2B5EF4-FFF2-40B4-BE49-F238E27FC236}">
                  <a16:creationId xmlns:a16="http://schemas.microsoft.com/office/drawing/2014/main" id="{87450619-68FE-8974-0B09-ACDFE80E0725}"/>
                </a:ext>
              </a:extLst>
            </p:cNvPr>
            <p:cNvSpPr txBox="1"/>
            <p:nvPr/>
          </p:nvSpPr>
          <p:spPr>
            <a:xfrm>
              <a:off x="3462631" y="5262265"/>
              <a:ext cx="5535361" cy="707886"/>
            </a:xfrm>
            <a:prstGeom prst="rect">
              <a:avLst/>
            </a:prstGeom>
            <a:noFill/>
          </p:spPr>
          <p:txBody>
            <a:bodyPr wrap="none" rtlCol="0">
              <a:spAutoFit/>
            </a:bodyPr>
            <a:lstStyle/>
            <a:p>
              <a:r>
                <a:rPr lang="fr-FR" sz="4000" dirty="0">
                  <a:latin typeface="Arial Black" panose="020B0A04020102020204" pitchFamily="34" charset="0"/>
                </a:rPr>
                <a:t>Clarté et concision</a:t>
              </a:r>
            </a:p>
          </p:txBody>
        </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D7E15DD1-41FA-6915-8275-E2B4F631E1C1}"/>
                  </a:ext>
                </a:extLst>
              </p:cNvPr>
              <p:cNvGraphicFramePr>
                <a:graphicFrameLocks noChangeAspect="1"/>
              </p:cNvGraphicFramePr>
              <p:nvPr>
                <p:extLst>
                  <p:ext uri="{D42A27DB-BD31-4B8C-83A1-F6EECF244321}">
                    <p14:modId xmlns:p14="http://schemas.microsoft.com/office/powerpoint/2010/main" val="2226343402"/>
                  </p:ext>
                </p:extLst>
              </p:nvPr>
            </p:nvGraphicFramePr>
            <p:xfrm>
              <a:off x="4762500" y="337929"/>
              <a:ext cx="6273249" cy="4691271"/>
            </p:xfrm>
            <a:graphic>
              <a:graphicData uri="http://schemas.microsoft.com/office/powerpoint/2016/slidezoom">
                <pslz:sldZm>
                  <pslz:sldZmObj sldId="271" cId="3965200575">
                    <pslz:zmPr id="{1845C63E-51A5-49E0-AF1D-2AF4EEC90CE6}"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6273249" cy="4691271"/>
                        </a:xfrm>
                        <a:prstGeom prst="rect">
                          <a:avLst/>
                        </a:prstGeom>
                        <a:ln w="3175">
                          <a:solidFill>
                            <a:prstClr val="ltGray"/>
                          </a:solidFill>
                        </a:ln>
                      </p166:spPr>
                    </pslz:zmPr>
                  </pslz:sldZmObj>
                </pslz:sldZm>
              </a:graphicData>
            </a:graphic>
          </p:graphicFrame>
        </mc:Choice>
        <mc:Fallback xmlns="">
          <p:pic>
            <p:nvPicPr>
              <p:cNvPr id="4" name="Slide Zoom 3">
                <a:hlinkClick r:id="rId4" action="ppaction://hlinksldjump"/>
                <a:extLst>
                  <a:ext uri="{FF2B5EF4-FFF2-40B4-BE49-F238E27FC236}">
                    <a16:creationId xmlns:a16="http://schemas.microsoft.com/office/drawing/2014/main" id="{D7E15DD1-41FA-6915-8275-E2B4F631E1C1}"/>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762500" y="337929"/>
                <a:ext cx="6273249" cy="4691271"/>
              </a:xfrm>
              <a:prstGeom prst="rect">
                <a:avLst/>
              </a:prstGeom>
              <a:ln w="3175">
                <a:solidFill>
                  <a:prstClr val="ltGray"/>
                </a:solidFill>
              </a:ln>
            </p:spPr>
          </p:pic>
        </mc:Fallback>
      </mc:AlternateContent>
    </p:spTree>
    <p:extLst>
      <p:ext uri="{BB962C8B-B14F-4D97-AF65-F5344CB8AC3E}">
        <p14:creationId xmlns:p14="http://schemas.microsoft.com/office/powerpoint/2010/main" val="1080375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575FC1-A774-A97D-50A5-2CB312105B87}"/>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sp>
        <p:nvSpPr>
          <p:cNvPr id="3" name="TextBox 2">
            <a:extLst>
              <a:ext uri="{FF2B5EF4-FFF2-40B4-BE49-F238E27FC236}">
                <a16:creationId xmlns:a16="http://schemas.microsoft.com/office/drawing/2014/main" id="{362B0BB9-7A9A-DF33-575D-64B7A61A3FE7}"/>
              </a:ext>
            </a:extLst>
          </p:cNvPr>
          <p:cNvSpPr txBox="1"/>
          <p:nvPr/>
        </p:nvSpPr>
        <p:spPr>
          <a:xfrm>
            <a:off x="284239" y="7901098"/>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grpSp>
        <p:nvGrpSpPr>
          <p:cNvPr id="21" name="Group 20">
            <a:extLst>
              <a:ext uri="{FF2B5EF4-FFF2-40B4-BE49-F238E27FC236}">
                <a16:creationId xmlns:a16="http://schemas.microsoft.com/office/drawing/2014/main" id="{69BCA36F-DE26-902F-4FBA-DACF2D74FB7B}"/>
              </a:ext>
            </a:extLst>
          </p:cNvPr>
          <p:cNvGrpSpPr/>
          <p:nvPr/>
        </p:nvGrpSpPr>
        <p:grpSpPr>
          <a:xfrm>
            <a:off x="-334193" y="884534"/>
            <a:ext cx="12860387" cy="1431664"/>
            <a:chOff x="-689079" y="2153914"/>
            <a:chExt cx="13570156" cy="1337682"/>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12365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255035"/>
              <a:ext cx="13570155" cy="12365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1580977" y="-858081"/>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7899496" y="-1215833"/>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68210" y="7390151"/>
            <a:ext cx="603751" cy="603751"/>
          </a:xfrm>
          <a:prstGeom prst="rect">
            <a:avLst/>
          </a:prstGeom>
        </p:spPr>
      </p:pic>
      <p:pic>
        <p:nvPicPr>
          <p:cNvPr id="85" name="Picture 84" descr="A white snowflake on a black background">
            <a:extLst>
              <a:ext uri="{FF2B5EF4-FFF2-40B4-BE49-F238E27FC236}">
                <a16:creationId xmlns:a16="http://schemas.microsoft.com/office/drawing/2014/main" id="{D3F34FBE-3E3A-4AF6-0427-FD06D298C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1586225" y="7884377"/>
            <a:ext cx="273820" cy="273822"/>
          </a:xfrm>
          <a:prstGeom prst="rect">
            <a:avLst/>
          </a:prstGeom>
        </p:spPr>
      </p:pic>
      <p:pic>
        <p:nvPicPr>
          <p:cNvPr id="86" name="Picture 85" descr="A white snowflake on a black background">
            <a:extLst>
              <a:ext uri="{FF2B5EF4-FFF2-40B4-BE49-F238E27FC236}">
                <a16:creationId xmlns:a16="http://schemas.microsoft.com/office/drawing/2014/main" id="{A4A15DE1-643D-2632-5911-768A60395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64927" flipV="1">
            <a:off x="3123830" y="7814460"/>
            <a:ext cx="409003" cy="409005"/>
          </a:xfrm>
          <a:prstGeom prst="rect">
            <a:avLst/>
          </a:prstGeom>
        </p:spPr>
      </p:pic>
      <p:pic>
        <p:nvPicPr>
          <p:cNvPr id="87" name="Picture 86" descr="A white snowflake on a black background">
            <a:extLst>
              <a:ext uri="{FF2B5EF4-FFF2-40B4-BE49-F238E27FC236}">
                <a16:creationId xmlns:a16="http://schemas.microsoft.com/office/drawing/2014/main" id="{CB561C7B-6201-9304-E105-18B589B36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3714220" y="7569697"/>
            <a:ext cx="383905" cy="383907"/>
          </a:xfrm>
          <a:prstGeom prst="rect">
            <a:avLst/>
          </a:prstGeom>
        </p:spPr>
      </p:pic>
      <p:pic>
        <p:nvPicPr>
          <p:cNvPr id="88" name="Picture 87" descr="A white snowflake on a black background">
            <a:extLst>
              <a:ext uri="{FF2B5EF4-FFF2-40B4-BE49-F238E27FC236}">
                <a16:creationId xmlns:a16="http://schemas.microsoft.com/office/drawing/2014/main" id="{F571D673-4C63-775E-B133-88FAE4A64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4915836" y="7885479"/>
            <a:ext cx="273314" cy="273316"/>
          </a:xfrm>
          <a:prstGeom prst="rect">
            <a:avLst/>
          </a:prstGeom>
        </p:spPr>
      </p:pic>
      <p:pic>
        <p:nvPicPr>
          <p:cNvPr id="89" name="Picture 88" descr="A white snowflake on a black background">
            <a:extLst>
              <a:ext uri="{FF2B5EF4-FFF2-40B4-BE49-F238E27FC236}">
                <a16:creationId xmlns:a16="http://schemas.microsoft.com/office/drawing/2014/main" id="{C1E65EBD-CA24-215D-ADBD-A20F33CC9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5853353" y="7497214"/>
            <a:ext cx="451476" cy="451476"/>
          </a:xfrm>
          <a:prstGeom prst="rect">
            <a:avLst/>
          </a:prstGeom>
        </p:spPr>
      </p:pic>
      <p:pic>
        <p:nvPicPr>
          <p:cNvPr id="90" name="Picture 89" descr="A white snowflake on a black background">
            <a:extLst>
              <a:ext uri="{FF2B5EF4-FFF2-40B4-BE49-F238E27FC236}">
                <a16:creationId xmlns:a16="http://schemas.microsoft.com/office/drawing/2014/main" id="{C7C741AA-4222-9877-4D69-C4FAD0132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089606" y="7885479"/>
            <a:ext cx="273314" cy="273316"/>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9833907" y="7585646"/>
            <a:ext cx="462554" cy="462554"/>
          </a:xfrm>
          <a:prstGeom prst="rect">
            <a:avLst/>
          </a:prstGeom>
        </p:spPr>
      </p:pic>
      <p:pic>
        <p:nvPicPr>
          <p:cNvPr id="102" name="Picture 101" descr="A white snowflake on a black background">
            <a:extLst>
              <a:ext uri="{FF2B5EF4-FFF2-40B4-BE49-F238E27FC236}">
                <a16:creationId xmlns:a16="http://schemas.microsoft.com/office/drawing/2014/main" id="{B777FA44-F4AC-4617-AEF1-3BC346E59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11354470" y="7992803"/>
            <a:ext cx="289231" cy="289233"/>
          </a:xfrm>
          <a:prstGeom prst="rect">
            <a:avLst/>
          </a:prstGeom>
        </p:spPr>
      </p:pic>
      <p:pic>
        <p:nvPicPr>
          <p:cNvPr id="104" name="Picture 103" descr="A white snowflake on a black background">
            <a:extLst>
              <a:ext uri="{FF2B5EF4-FFF2-40B4-BE49-F238E27FC236}">
                <a16:creationId xmlns:a16="http://schemas.microsoft.com/office/drawing/2014/main" id="{EEF15D1D-6DAC-730D-031C-9B2E82D78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H="1">
            <a:off x="12048422" y="7749509"/>
            <a:ext cx="335706" cy="335708"/>
          </a:xfrm>
          <a:prstGeom prst="rect">
            <a:avLst/>
          </a:prstGeom>
        </p:spPr>
      </p:pic>
      <p:pic>
        <p:nvPicPr>
          <p:cNvPr id="105" name="Picture 104" descr="A white snowflake on a black background">
            <a:extLst>
              <a:ext uri="{FF2B5EF4-FFF2-40B4-BE49-F238E27FC236}">
                <a16:creationId xmlns:a16="http://schemas.microsoft.com/office/drawing/2014/main" id="{5843693C-5127-E2C0-00B1-8E9A4FCA1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8978393" y="7746856"/>
            <a:ext cx="356474" cy="356474"/>
          </a:xfrm>
          <a:prstGeom prst="rect">
            <a:avLst/>
          </a:prstGeom>
        </p:spPr>
      </p:pic>
      <p:pic>
        <p:nvPicPr>
          <p:cNvPr id="106" name="Picture 105" descr="A white snowflake on a black background">
            <a:extLst>
              <a:ext uri="{FF2B5EF4-FFF2-40B4-BE49-F238E27FC236}">
                <a16:creationId xmlns:a16="http://schemas.microsoft.com/office/drawing/2014/main" id="{62F6AF53-6545-03AF-1378-3AC80766B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517166" y="8302282"/>
            <a:ext cx="94702" cy="94704"/>
          </a:xfrm>
          <a:prstGeom prst="rect">
            <a:avLst/>
          </a:prstGeom>
        </p:spPr>
      </p:pic>
      <p:pic>
        <p:nvPicPr>
          <p:cNvPr id="107" name="Picture 106" descr="A white snowflake on a black background">
            <a:extLst>
              <a:ext uri="{FF2B5EF4-FFF2-40B4-BE49-F238E27FC236}">
                <a16:creationId xmlns:a16="http://schemas.microsoft.com/office/drawing/2014/main" id="{2A5FE4A9-D7EB-8ED5-70FC-EC45C713D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371199" y="7995633"/>
            <a:ext cx="273818" cy="273821"/>
          </a:xfrm>
          <a:prstGeom prst="rect">
            <a:avLst/>
          </a:prstGeom>
        </p:spPr>
      </p:pic>
      <p:pic>
        <p:nvPicPr>
          <p:cNvPr id="108" name="Picture 107" descr="A white snowflake on a black background">
            <a:extLst>
              <a:ext uri="{FF2B5EF4-FFF2-40B4-BE49-F238E27FC236}">
                <a16:creationId xmlns:a16="http://schemas.microsoft.com/office/drawing/2014/main" id="{5DA7DE11-1771-BF71-190A-49242FAA4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126191" y="7806079"/>
            <a:ext cx="352774" cy="352777"/>
          </a:xfrm>
          <a:prstGeom prst="rect">
            <a:avLst/>
          </a:prstGeom>
        </p:spPr>
      </p:pic>
      <p:pic>
        <p:nvPicPr>
          <p:cNvPr id="109" name="Picture 108" descr="A white snowflake on a black background">
            <a:extLst>
              <a:ext uri="{FF2B5EF4-FFF2-40B4-BE49-F238E27FC236}">
                <a16:creationId xmlns:a16="http://schemas.microsoft.com/office/drawing/2014/main" id="{0279DD99-9CFA-8B99-0848-2C9531FAF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2056453" y="7484407"/>
            <a:ext cx="365965" cy="365967"/>
          </a:xfrm>
          <a:prstGeom prst="rect">
            <a:avLst/>
          </a:prstGeom>
        </p:spPr>
      </p:pic>
      <p:pic>
        <p:nvPicPr>
          <p:cNvPr id="110" name="Picture 109" descr="A white snowflake on a black background">
            <a:extLst>
              <a:ext uri="{FF2B5EF4-FFF2-40B4-BE49-F238E27FC236}">
                <a16:creationId xmlns:a16="http://schemas.microsoft.com/office/drawing/2014/main" id="{AA5418F3-12A0-432C-6433-3D7F2284E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64927" flipV="1">
            <a:off x="3562588" y="7927100"/>
            <a:ext cx="273314" cy="273316"/>
          </a:xfrm>
          <a:prstGeom prst="rect">
            <a:avLst/>
          </a:prstGeom>
        </p:spPr>
      </p:pic>
      <p:pic>
        <p:nvPicPr>
          <p:cNvPr id="111" name="Picture 110" descr="A white snowflake on a black background">
            <a:extLst>
              <a:ext uri="{FF2B5EF4-FFF2-40B4-BE49-F238E27FC236}">
                <a16:creationId xmlns:a16="http://schemas.microsoft.com/office/drawing/2014/main" id="{3D92ECB2-25BD-7CE7-79DC-8E4004CA6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4318695" y="7505075"/>
            <a:ext cx="407447" cy="407447"/>
          </a:xfrm>
          <a:prstGeom prst="rect">
            <a:avLst/>
          </a:prstGeom>
        </p:spPr>
      </p:pic>
      <p:pic>
        <p:nvPicPr>
          <p:cNvPr id="112" name="Picture 111" descr="A white snowflake on a black background">
            <a:extLst>
              <a:ext uri="{FF2B5EF4-FFF2-40B4-BE49-F238E27FC236}">
                <a16:creationId xmlns:a16="http://schemas.microsoft.com/office/drawing/2014/main" id="{02F16F47-11FB-8041-B4A4-9CB68405D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5362141" y="7776953"/>
            <a:ext cx="273314" cy="273316"/>
          </a:xfrm>
          <a:prstGeom prst="rect">
            <a:avLst/>
          </a:prstGeom>
        </p:spPr>
      </p:pic>
      <p:pic>
        <p:nvPicPr>
          <p:cNvPr id="113" name="Picture 112" descr="A white snowflake on a black background">
            <a:extLst>
              <a:ext uri="{FF2B5EF4-FFF2-40B4-BE49-F238E27FC236}">
                <a16:creationId xmlns:a16="http://schemas.microsoft.com/office/drawing/2014/main" id="{74C96C03-3DB3-856E-CAF0-BE19BB419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6526242" y="7485766"/>
            <a:ext cx="377409" cy="377409"/>
          </a:xfrm>
          <a:prstGeom prst="rect">
            <a:avLst/>
          </a:prstGeom>
        </p:spPr>
      </p:pic>
      <p:pic>
        <p:nvPicPr>
          <p:cNvPr id="119" name="Picture 118" descr="A white snowflake on a black background">
            <a:extLst>
              <a:ext uri="{FF2B5EF4-FFF2-40B4-BE49-F238E27FC236}">
                <a16:creationId xmlns:a16="http://schemas.microsoft.com/office/drawing/2014/main" id="{4C97DD5F-2432-E135-F580-204B8A437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580491" y="7254112"/>
            <a:ext cx="450183" cy="450183"/>
          </a:xfrm>
          <a:prstGeom prst="rect">
            <a:avLst/>
          </a:prstGeom>
        </p:spPr>
      </p:pic>
      <p:pic>
        <p:nvPicPr>
          <p:cNvPr id="123" name="Picture 122" descr="A white snowflake on a black background">
            <a:extLst>
              <a:ext uri="{FF2B5EF4-FFF2-40B4-BE49-F238E27FC236}">
                <a16:creationId xmlns:a16="http://schemas.microsoft.com/office/drawing/2014/main" id="{0BFA5E31-325E-C653-9D79-F9EA8635C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8429577" y="7707509"/>
            <a:ext cx="335219" cy="335219"/>
          </a:xfrm>
          <a:prstGeom prst="rect">
            <a:avLst/>
          </a:prstGeom>
        </p:spPr>
      </p:pic>
      <p:pic>
        <p:nvPicPr>
          <p:cNvPr id="124" name="Picture 123" descr="A white snowflake on a black background">
            <a:extLst>
              <a:ext uri="{FF2B5EF4-FFF2-40B4-BE49-F238E27FC236}">
                <a16:creationId xmlns:a16="http://schemas.microsoft.com/office/drawing/2014/main" id="{3CFDEDFA-3690-B36E-ADDB-58F1CAEB3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9484454" y="7776832"/>
            <a:ext cx="289231" cy="289233"/>
          </a:xfrm>
          <a:prstGeom prst="rect">
            <a:avLst/>
          </a:prstGeom>
        </p:spPr>
      </p:pic>
      <p:pic>
        <p:nvPicPr>
          <p:cNvPr id="125" name="Picture 124" descr="A white snowflake on a black background">
            <a:extLst>
              <a:ext uri="{FF2B5EF4-FFF2-40B4-BE49-F238E27FC236}">
                <a16:creationId xmlns:a16="http://schemas.microsoft.com/office/drawing/2014/main" id="{55AE90EE-8FCC-EE3A-0A52-93F34E463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11893728" y="7854923"/>
            <a:ext cx="340837" cy="340839"/>
          </a:xfrm>
          <a:prstGeom prst="rect">
            <a:avLst/>
          </a:prstGeom>
        </p:spPr>
      </p:pic>
      <p:pic>
        <p:nvPicPr>
          <p:cNvPr id="126" name="Picture 125" descr="A white snowflake on a black background">
            <a:extLst>
              <a:ext uri="{FF2B5EF4-FFF2-40B4-BE49-F238E27FC236}">
                <a16:creationId xmlns:a16="http://schemas.microsoft.com/office/drawing/2014/main" id="{3F22D838-173C-1886-D218-8D97804E7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H="1">
            <a:off x="10508746" y="7640983"/>
            <a:ext cx="335706" cy="335708"/>
          </a:xfrm>
          <a:prstGeom prst="rect">
            <a:avLst/>
          </a:prstGeom>
        </p:spPr>
      </p:pic>
      <p:grpSp>
        <p:nvGrpSpPr>
          <p:cNvPr id="8" name="Group 7">
            <a:extLst>
              <a:ext uri="{FF2B5EF4-FFF2-40B4-BE49-F238E27FC236}">
                <a16:creationId xmlns:a16="http://schemas.microsoft.com/office/drawing/2014/main" id="{0D34D797-62D5-0C0B-B6E5-132C69E8CCCF}"/>
              </a:ext>
            </a:extLst>
          </p:cNvPr>
          <p:cNvGrpSpPr/>
          <p:nvPr/>
        </p:nvGrpSpPr>
        <p:grpSpPr>
          <a:xfrm>
            <a:off x="964805" y="1586358"/>
            <a:ext cx="3101063" cy="1446550"/>
            <a:chOff x="1222785" y="3414858"/>
            <a:chExt cx="3101063" cy="1446550"/>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785" y="3961055"/>
              <a:ext cx="504000" cy="50400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800" b="0" i="0" u="none" strike="noStrike" kern="1200" cap="none" spc="0" normalizeH="0" baseline="0" noProof="0" dirty="0">
                  <a:ln>
                    <a:noFill/>
                  </a:ln>
                  <a:solidFill>
                    <a:prstClr val="white"/>
                  </a:solidFill>
                  <a:effectLst/>
                  <a:uLnTx/>
                  <a:uFillTx/>
                  <a:latin typeface="Fave Condensed Two Pro" pitchFamily="2" charset="0"/>
                  <a:ea typeface="+mn-ea"/>
                  <a:cs typeface="+mn-cs"/>
                </a:rPr>
                <a:t>Axe  </a:t>
              </a:r>
              <a:r>
                <a:rPr kumimoji="0" lang="fo-FO" sz="8800" b="1" i="0" u="none" strike="noStrike" kern="1200" cap="none" spc="0" normalizeH="0" baseline="0" noProof="0" dirty="0">
                  <a:ln>
                    <a:noFill/>
                  </a:ln>
                  <a:solidFill>
                    <a:prstClr val="white"/>
                  </a:solidFill>
                  <a:effectLst/>
                  <a:uLnTx/>
                  <a:uFillTx/>
                  <a:latin typeface="Fave Condensed Two Pro" pitchFamily="2" charset="0"/>
                  <a:ea typeface="+mn-ea"/>
                  <a:cs typeface="+mn-cs"/>
                </a:rPr>
                <a:t>III</a:t>
              </a:r>
              <a:endParaRPr kumimoji="0" lang="fo-FO" sz="8800" b="0" i="0" u="none" strike="noStrike" kern="1200" cap="none" spc="0" normalizeH="0" baseline="0" noProof="0" dirty="0">
                <a:ln>
                  <a:noFill/>
                </a:ln>
                <a:solidFill>
                  <a:prstClr val="white"/>
                </a:solidFill>
                <a:effectLst/>
                <a:uLnTx/>
                <a:uFillTx/>
                <a:latin typeface="Fave Condensed Two Pro" pitchFamily="2" charset="0"/>
                <a:ea typeface="+mn-ea"/>
                <a:cs typeface="+mn-cs"/>
              </a:endParaRPr>
            </a:p>
          </p:txBody>
        </p:sp>
      </p:grpSp>
      <p:sp>
        <p:nvSpPr>
          <p:cNvPr id="2" name="TextBox 1">
            <a:extLst>
              <a:ext uri="{FF2B5EF4-FFF2-40B4-BE49-F238E27FC236}">
                <a16:creationId xmlns:a16="http://schemas.microsoft.com/office/drawing/2014/main" id="{8F3E9D5B-1795-B357-903B-535A4130919E}"/>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17" name="Group 16">
            <a:extLst>
              <a:ext uri="{FF2B5EF4-FFF2-40B4-BE49-F238E27FC236}">
                <a16:creationId xmlns:a16="http://schemas.microsoft.com/office/drawing/2014/main" id="{21FCD47A-E6DE-1FB0-2302-6872A182785B}"/>
              </a:ext>
            </a:extLst>
          </p:cNvPr>
          <p:cNvGrpSpPr/>
          <p:nvPr/>
        </p:nvGrpSpPr>
        <p:grpSpPr>
          <a:xfrm>
            <a:off x="10457227" y="188244"/>
            <a:ext cx="1242853" cy="360000"/>
            <a:chOff x="10457227" y="147964"/>
            <a:chExt cx="1242853" cy="360000"/>
          </a:xfrm>
        </p:grpSpPr>
        <p:pic>
          <p:nvPicPr>
            <p:cNvPr id="11" name="Graphic 10" descr="Magnifying glass with solid fill">
              <a:extLst>
                <a:ext uri="{FF2B5EF4-FFF2-40B4-BE49-F238E27FC236}">
                  <a16:creationId xmlns:a16="http://schemas.microsoft.com/office/drawing/2014/main" id="{CA9C6C5F-9DD4-DEE3-F75D-9565EFF0F7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12" name="Picture 11" descr="A black and white list&#10;&#10;AI-generated content may be incorrect.">
              <a:extLst>
                <a:ext uri="{FF2B5EF4-FFF2-40B4-BE49-F238E27FC236}">
                  <a16:creationId xmlns:a16="http://schemas.microsoft.com/office/drawing/2014/main" id="{DB80A547-EF1B-ED00-CD54-D153436192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13" name="Picture 12" descr="A white letter in a circle">
              <a:extLst>
                <a:ext uri="{FF2B5EF4-FFF2-40B4-BE49-F238E27FC236}">
                  <a16:creationId xmlns:a16="http://schemas.microsoft.com/office/drawing/2014/main" id="{AB981C6E-2E66-F068-C3BC-50DDC105A2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1363296" y="-1638501"/>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4791744" y="-1768689"/>
            <a:ext cx="5825563" cy="2641023"/>
          </a:xfrm>
          <a:prstGeom prst="rect">
            <a:avLst/>
          </a:prstGeom>
        </p:spPr>
      </p:pic>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10720" t="36789" r="26664" b="45400"/>
          <a:stretch/>
        </p:blipFill>
        <p:spPr>
          <a:xfrm>
            <a:off x="-598471" y="1634419"/>
            <a:ext cx="12377513" cy="5281078"/>
          </a:xfrm>
          <a:prstGeom prst="rect">
            <a:avLst/>
          </a:prstGeom>
        </p:spPr>
      </p:pic>
      <p:grpSp>
        <p:nvGrpSpPr>
          <p:cNvPr id="18" name="Group 17">
            <a:extLst>
              <a:ext uri="{FF2B5EF4-FFF2-40B4-BE49-F238E27FC236}">
                <a16:creationId xmlns:a16="http://schemas.microsoft.com/office/drawing/2014/main" id="{9629B2FC-3B9B-368C-5D62-810522E25FA5}"/>
              </a:ext>
            </a:extLst>
          </p:cNvPr>
          <p:cNvGrpSpPr/>
          <p:nvPr/>
        </p:nvGrpSpPr>
        <p:grpSpPr>
          <a:xfrm>
            <a:off x="-709769" y="-2662168"/>
            <a:ext cx="13570156" cy="834362"/>
            <a:chOff x="-709769" y="1113420"/>
            <a:chExt cx="13570156" cy="834362"/>
          </a:xfrm>
        </p:grpSpPr>
        <p:grpSp>
          <p:nvGrpSpPr>
            <p:cNvPr id="22" name="Group 21">
              <a:extLst>
                <a:ext uri="{FF2B5EF4-FFF2-40B4-BE49-F238E27FC236}">
                  <a16:creationId xmlns:a16="http://schemas.microsoft.com/office/drawing/2014/main" id="{FDC25BF8-310F-D675-0D87-4F05C4C81EBF}"/>
                </a:ext>
              </a:extLst>
            </p:cNvPr>
            <p:cNvGrpSpPr/>
            <p:nvPr/>
          </p:nvGrpSpPr>
          <p:grpSpPr>
            <a:xfrm>
              <a:off x="-709769" y="1113420"/>
              <a:ext cx="13570156" cy="621905"/>
              <a:chOff x="-689079" y="2153914"/>
              <a:chExt cx="13570156" cy="621905"/>
            </a:xfrm>
          </p:grpSpPr>
          <p:sp>
            <p:nvSpPr>
              <p:cNvPr id="28" name="TextBox 27">
                <a:extLst>
                  <a:ext uri="{FF2B5EF4-FFF2-40B4-BE49-F238E27FC236}">
                    <a16:creationId xmlns:a16="http://schemas.microsoft.com/office/drawing/2014/main" id="{DF9BA42D-3A95-9F3B-6FB8-A3F3DE744B91}"/>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9" name="TextBox 28">
                <a:extLst>
                  <a:ext uri="{FF2B5EF4-FFF2-40B4-BE49-F238E27FC236}">
                    <a16:creationId xmlns:a16="http://schemas.microsoft.com/office/drawing/2014/main" id="{E03A8045-4907-92E3-B7CD-54175443D389}"/>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25" name="Group 24">
              <a:extLst>
                <a:ext uri="{FF2B5EF4-FFF2-40B4-BE49-F238E27FC236}">
                  <a16:creationId xmlns:a16="http://schemas.microsoft.com/office/drawing/2014/main" id="{3EE68B99-003F-2683-E593-5CB72468D0D8}"/>
                </a:ext>
              </a:extLst>
            </p:cNvPr>
            <p:cNvGrpSpPr/>
            <p:nvPr/>
          </p:nvGrpSpPr>
          <p:grpSpPr>
            <a:xfrm>
              <a:off x="4323028" y="1363007"/>
              <a:ext cx="2833673" cy="584775"/>
              <a:chOff x="1490175" y="3414858"/>
              <a:chExt cx="2833673" cy="584775"/>
            </a:xfrm>
          </p:grpSpPr>
          <p:pic>
            <p:nvPicPr>
              <p:cNvPr id="26" name="Picture 25" descr="A white pin with a black background&#10;&#10;AI-generated content may be incorrect.">
                <a:extLst>
                  <a:ext uri="{FF2B5EF4-FFF2-40B4-BE49-F238E27FC236}">
                    <a16:creationId xmlns:a16="http://schemas.microsoft.com/office/drawing/2014/main" id="{A61B78E6-BDB3-D8F4-F5F9-C118E0AB52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7" name="TextBox 26">
                <a:extLst>
                  <a:ext uri="{FF2B5EF4-FFF2-40B4-BE49-F238E27FC236}">
                    <a16:creationId xmlns:a16="http://schemas.microsoft.com/office/drawing/2014/main" id="{ACB93EE7-05BA-57F7-C91B-9C6E0607C1E5}"/>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endParaRPr kumimoji="0" lang="fo-FO" sz="3200" b="0" i="0" u="none" strike="noStrike" kern="1200" cap="none" spc="0" normalizeH="0" baseline="0" noProof="0" dirty="0">
                  <a:ln>
                    <a:noFill/>
                  </a:ln>
                  <a:solidFill>
                    <a:prstClr val="white"/>
                  </a:solidFill>
                  <a:effectLst/>
                  <a:uLnTx/>
                  <a:uFillTx/>
                  <a:latin typeface="Fave Script Pro" pitchFamily="2" charset="0"/>
                  <a:ea typeface="+mn-ea"/>
                  <a:cs typeface="+mn-cs"/>
                </a:endParaRPr>
              </a:p>
            </p:txBody>
          </p:sp>
        </p:grpSp>
      </p:grpSp>
      <p:grpSp>
        <p:nvGrpSpPr>
          <p:cNvPr id="30" name="Group 29">
            <a:extLst>
              <a:ext uri="{FF2B5EF4-FFF2-40B4-BE49-F238E27FC236}">
                <a16:creationId xmlns:a16="http://schemas.microsoft.com/office/drawing/2014/main" id="{EA8FC407-2D08-DD99-ED33-9D1D66268643}"/>
              </a:ext>
            </a:extLst>
          </p:cNvPr>
          <p:cNvGrpSpPr/>
          <p:nvPr/>
        </p:nvGrpSpPr>
        <p:grpSpPr>
          <a:xfrm>
            <a:off x="19194827" y="188244"/>
            <a:ext cx="1242853" cy="360000"/>
            <a:chOff x="10457227" y="147964"/>
            <a:chExt cx="1242853" cy="360000"/>
          </a:xfrm>
        </p:grpSpPr>
        <p:pic>
          <p:nvPicPr>
            <p:cNvPr id="31" name="Graphic 30" descr="Magnifying glass with solid fill">
              <a:extLst>
                <a:ext uri="{FF2B5EF4-FFF2-40B4-BE49-F238E27FC236}">
                  <a16:creationId xmlns:a16="http://schemas.microsoft.com/office/drawing/2014/main" id="{ADB42C76-5369-6639-CCE0-02526407D0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32" name="Picture 31" descr="A black and white list&#10;&#10;AI-generated content may be incorrect.">
              <a:extLst>
                <a:ext uri="{FF2B5EF4-FFF2-40B4-BE49-F238E27FC236}">
                  <a16:creationId xmlns:a16="http://schemas.microsoft.com/office/drawing/2014/main" id="{0EA49477-F4DF-7864-51F6-7C95E1B022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33" name="Picture 32" descr="A white letter in a circle">
              <a:extLst>
                <a:ext uri="{FF2B5EF4-FFF2-40B4-BE49-F238E27FC236}">
                  <a16:creationId xmlns:a16="http://schemas.microsoft.com/office/drawing/2014/main" id="{5F8B7A45-C6C2-1B5A-A58D-0E1C2D070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4" name="Group 33">
            <a:extLst>
              <a:ext uri="{FF2B5EF4-FFF2-40B4-BE49-F238E27FC236}">
                <a16:creationId xmlns:a16="http://schemas.microsoft.com/office/drawing/2014/main" id="{50099717-13E8-C35D-8CEF-1D23D033A688}"/>
              </a:ext>
            </a:extLst>
          </p:cNvPr>
          <p:cNvGrpSpPr/>
          <p:nvPr/>
        </p:nvGrpSpPr>
        <p:grpSpPr>
          <a:xfrm rot="2650146">
            <a:off x="19672761" y="1345970"/>
            <a:ext cx="936096" cy="810328"/>
            <a:chOff x="2656118" y="1073951"/>
            <a:chExt cx="1594913" cy="1443849"/>
          </a:xfrm>
        </p:grpSpPr>
        <p:grpSp>
          <p:nvGrpSpPr>
            <p:cNvPr id="35" name="Google Shape;2019;p109">
              <a:extLst>
                <a:ext uri="{FF2B5EF4-FFF2-40B4-BE49-F238E27FC236}">
                  <a16:creationId xmlns:a16="http://schemas.microsoft.com/office/drawing/2014/main" id="{21C4E758-E085-F6AA-7014-E8ABA8BA23BF}"/>
                </a:ext>
              </a:extLst>
            </p:cNvPr>
            <p:cNvGrpSpPr/>
            <p:nvPr/>
          </p:nvGrpSpPr>
          <p:grpSpPr>
            <a:xfrm rot="1799889">
              <a:off x="2656118" y="1073951"/>
              <a:ext cx="1594913" cy="1443849"/>
              <a:chOff x="2311838" y="2084050"/>
              <a:chExt cx="965039" cy="873635"/>
            </a:xfrm>
          </p:grpSpPr>
          <p:sp>
            <p:nvSpPr>
              <p:cNvPr id="45" name="Google Shape;2020;p109">
                <a:extLst>
                  <a:ext uri="{FF2B5EF4-FFF2-40B4-BE49-F238E27FC236}">
                    <a16:creationId xmlns:a16="http://schemas.microsoft.com/office/drawing/2014/main" id="{4F70B7B1-5954-E95E-CC7F-0EBD7D043D4F}"/>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2021;p109">
                <a:extLst>
                  <a:ext uri="{FF2B5EF4-FFF2-40B4-BE49-F238E27FC236}">
                    <a16:creationId xmlns:a16="http://schemas.microsoft.com/office/drawing/2014/main" id="{F4D9D4FA-6D19-975E-B7A6-EED6CA1BD3C5}"/>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2022;p109">
                <a:extLst>
                  <a:ext uri="{FF2B5EF4-FFF2-40B4-BE49-F238E27FC236}">
                    <a16:creationId xmlns:a16="http://schemas.microsoft.com/office/drawing/2014/main" id="{FAFE1BFD-EB92-DBED-7855-6A5B9BC7C6DB}"/>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6" name="Google Shape;1179;p89">
              <a:extLst>
                <a:ext uri="{FF2B5EF4-FFF2-40B4-BE49-F238E27FC236}">
                  <a16:creationId xmlns:a16="http://schemas.microsoft.com/office/drawing/2014/main" id="{DC7FAB7E-9545-A3A3-431C-29A06DF61A9D}"/>
                </a:ext>
              </a:extLst>
            </p:cNvPr>
            <p:cNvGrpSpPr/>
            <p:nvPr/>
          </p:nvGrpSpPr>
          <p:grpSpPr>
            <a:xfrm>
              <a:off x="3222527" y="1564204"/>
              <a:ext cx="521240" cy="543974"/>
              <a:chOff x="6254925" y="1717000"/>
              <a:chExt cx="269700" cy="269125"/>
            </a:xfrm>
          </p:grpSpPr>
          <p:sp>
            <p:nvSpPr>
              <p:cNvPr id="37" name="Google Shape;1180;p89">
                <a:extLst>
                  <a:ext uri="{FF2B5EF4-FFF2-40B4-BE49-F238E27FC236}">
                    <a16:creationId xmlns:a16="http://schemas.microsoft.com/office/drawing/2014/main" id="{B58C7460-A028-E268-9E9C-609B86851F5E}"/>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8" name="Google Shape;1181;p89">
                <a:extLst>
                  <a:ext uri="{FF2B5EF4-FFF2-40B4-BE49-F238E27FC236}">
                    <a16:creationId xmlns:a16="http://schemas.microsoft.com/office/drawing/2014/main" id="{F75732B9-35F5-5555-603C-85F10FBB0766}"/>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Google Shape;1182;p89">
                <a:extLst>
                  <a:ext uri="{FF2B5EF4-FFF2-40B4-BE49-F238E27FC236}">
                    <a16:creationId xmlns:a16="http://schemas.microsoft.com/office/drawing/2014/main" id="{7EB5DACF-C0D1-6C37-23D6-C2E38B0F2C14}"/>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Google Shape;1183;p89">
                <a:extLst>
                  <a:ext uri="{FF2B5EF4-FFF2-40B4-BE49-F238E27FC236}">
                    <a16:creationId xmlns:a16="http://schemas.microsoft.com/office/drawing/2014/main" id="{5D4FD33F-313B-0DBC-CB68-F6D1DDDE2416}"/>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84;p89">
                <a:extLst>
                  <a:ext uri="{FF2B5EF4-FFF2-40B4-BE49-F238E27FC236}">
                    <a16:creationId xmlns:a16="http://schemas.microsoft.com/office/drawing/2014/main" id="{77678ACF-A808-550C-545D-4845D85495A7}"/>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Google Shape;1185;p89">
                <a:extLst>
                  <a:ext uri="{FF2B5EF4-FFF2-40B4-BE49-F238E27FC236}">
                    <a16:creationId xmlns:a16="http://schemas.microsoft.com/office/drawing/2014/main" id="{EFD8CA3E-1B66-4459-C025-854F317B682A}"/>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6;p89">
                <a:extLst>
                  <a:ext uri="{FF2B5EF4-FFF2-40B4-BE49-F238E27FC236}">
                    <a16:creationId xmlns:a16="http://schemas.microsoft.com/office/drawing/2014/main" id="{B32DD587-B5F8-9C92-1159-CFE783E9A484}"/>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7;p89">
                <a:extLst>
                  <a:ext uri="{FF2B5EF4-FFF2-40B4-BE49-F238E27FC236}">
                    <a16:creationId xmlns:a16="http://schemas.microsoft.com/office/drawing/2014/main" id="{BAE62B22-9ADA-6351-E6F0-1541857BB3E4}"/>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48" name="Group 47">
            <a:extLst>
              <a:ext uri="{FF2B5EF4-FFF2-40B4-BE49-F238E27FC236}">
                <a16:creationId xmlns:a16="http://schemas.microsoft.com/office/drawing/2014/main" id="{71503A30-DD49-4643-C553-A9F4E3ACC892}"/>
              </a:ext>
            </a:extLst>
          </p:cNvPr>
          <p:cNvGrpSpPr/>
          <p:nvPr/>
        </p:nvGrpSpPr>
        <p:grpSpPr>
          <a:xfrm>
            <a:off x="18493447" y="1121896"/>
            <a:ext cx="965039" cy="873635"/>
            <a:chOff x="7165075" y="942896"/>
            <a:chExt cx="965039" cy="873635"/>
          </a:xfrm>
        </p:grpSpPr>
        <p:grpSp>
          <p:nvGrpSpPr>
            <p:cNvPr id="49" name="Google Shape;1149;p89">
              <a:extLst>
                <a:ext uri="{FF2B5EF4-FFF2-40B4-BE49-F238E27FC236}">
                  <a16:creationId xmlns:a16="http://schemas.microsoft.com/office/drawing/2014/main" id="{ED23B5A4-58E9-2912-0478-0BD8D0832510}"/>
                </a:ext>
              </a:extLst>
            </p:cNvPr>
            <p:cNvGrpSpPr/>
            <p:nvPr/>
          </p:nvGrpSpPr>
          <p:grpSpPr>
            <a:xfrm>
              <a:off x="7165075" y="942896"/>
              <a:ext cx="965039" cy="873635"/>
              <a:chOff x="2311838" y="2084050"/>
              <a:chExt cx="965039" cy="873635"/>
            </a:xfrm>
          </p:grpSpPr>
          <p:sp>
            <p:nvSpPr>
              <p:cNvPr id="59" name="Google Shape;1150;p89">
                <a:extLst>
                  <a:ext uri="{FF2B5EF4-FFF2-40B4-BE49-F238E27FC236}">
                    <a16:creationId xmlns:a16="http://schemas.microsoft.com/office/drawing/2014/main" id="{A799C4DA-145A-9A5D-BEF1-4B8879BB494B}"/>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0" name="Google Shape;1151;p89">
                <a:extLst>
                  <a:ext uri="{FF2B5EF4-FFF2-40B4-BE49-F238E27FC236}">
                    <a16:creationId xmlns:a16="http://schemas.microsoft.com/office/drawing/2014/main" id="{1D3524DE-CF1A-A5EF-9724-0D896FFB3E8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1" name="Google Shape;1152;p89">
                <a:extLst>
                  <a:ext uri="{FF2B5EF4-FFF2-40B4-BE49-F238E27FC236}">
                    <a16:creationId xmlns:a16="http://schemas.microsoft.com/office/drawing/2014/main" id="{BB3DAB12-C88E-A536-6F67-FD726D7C5EFF}"/>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0" name="Google Shape;6174;p124">
              <a:extLst>
                <a:ext uri="{FF2B5EF4-FFF2-40B4-BE49-F238E27FC236}">
                  <a16:creationId xmlns:a16="http://schemas.microsoft.com/office/drawing/2014/main" id="{A064EB4C-73F3-5F66-BC04-D85EC449ED68}"/>
                </a:ext>
              </a:extLst>
            </p:cNvPr>
            <p:cNvGrpSpPr/>
            <p:nvPr/>
          </p:nvGrpSpPr>
          <p:grpSpPr>
            <a:xfrm>
              <a:off x="7559957" y="1276539"/>
              <a:ext cx="230662" cy="230710"/>
              <a:chOff x="5049725" y="2027900"/>
              <a:chExt cx="481750" cy="481850"/>
            </a:xfrm>
            <a:solidFill>
              <a:schemeClr val="bg1"/>
            </a:solidFill>
          </p:grpSpPr>
          <p:sp>
            <p:nvSpPr>
              <p:cNvPr id="51" name="Google Shape;6175;p124">
                <a:extLst>
                  <a:ext uri="{FF2B5EF4-FFF2-40B4-BE49-F238E27FC236}">
                    <a16:creationId xmlns:a16="http://schemas.microsoft.com/office/drawing/2014/main" id="{C150296E-6B9E-9A4E-DC49-0FA721370EF1}"/>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2" name="Google Shape;6176;p124">
                <a:extLst>
                  <a:ext uri="{FF2B5EF4-FFF2-40B4-BE49-F238E27FC236}">
                    <a16:creationId xmlns:a16="http://schemas.microsoft.com/office/drawing/2014/main" id="{E537F210-D1CF-8CB8-BFF6-69D3B81F9D8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3" name="Google Shape;6177;p124">
                <a:extLst>
                  <a:ext uri="{FF2B5EF4-FFF2-40B4-BE49-F238E27FC236}">
                    <a16:creationId xmlns:a16="http://schemas.microsoft.com/office/drawing/2014/main" id="{4EFA4392-D311-70DD-78C0-54C6D19570E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4" name="Google Shape;6178;p124">
                <a:extLst>
                  <a:ext uri="{FF2B5EF4-FFF2-40B4-BE49-F238E27FC236}">
                    <a16:creationId xmlns:a16="http://schemas.microsoft.com/office/drawing/2014/main" id="{FB8CA54B-DB8C-5D70-B5F9-6029A4B0131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5" name="Google Shape;6179;p124">
                <a:extLst>
                  <a:ext uri="{FF2B5EF4-FFF2-40B4-BE49-F238E27FC236}">
                    <a16:creationId xmlns:a16="http://schemas.microsoft.com/office/drawing/2014/main" id="{DF300F96-5A7B-9FC1-3789-30CD21DCDDC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6" name="Google Shape;6180;p124">
                <a:extLst>
                  <a:ext uri="{FF2B5EF4-FFF2-40B4-BE49-F238E27FC236}">
                    <a16:creationId xmlns:a16="http://schemas.microsoft.com/office/drawing/2014/main" id="{CCE33D44-666B-97ED-4F29-706C20CAB2F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81;p124">
                <a:extLst>
                  <a:ext uri="{FF2B5EF4-FFF2-40B4-BE49-F238E27FC236}">
                    <a16:creationId xmlns:a16="http://schemas.microsoft.com/office/drawing/2014/main" id="{EABB0BB9-1F7E-2136-BA11-080482A5246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82;p124">
                <a:extLst>
                  <a:ext uri="{FF2B5EF4-FFF2-40B4-BE49-F238E27FC236}">
                    <a16:creationId xmlns:a16="http://schemas.microsoft.com/office/drawing/2014/main" id="{3F60F9C7-601C-9F8A-8E3A-6D96A7F2431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2" name="Group 61">
            <a:extLst>
              <a:ext uri="{FF2B5EF4-FFF2-40B4-BE49-F238E27FC236}">
                <a16:creationId xmlns:a16="http://schemas.microsoft.com/office/drawing/2014/main" id="{B690D73B-913F-F5E7-69CC-9E3ED9170F6D}"/>
              </a:ext>
            </a:extLst>
          </p:cNvPr>
          <p:cNvGrpSpPr/>
          <p:nvPr/>
        </p:nvGrpSpPr>
        <p:grpSpPr>
          <a:xfrm>
            <a:off x="18898387" y="2136297"/>
            <a:ext cx="965039" cy="873635"/>
            <a:chOff x="3799575" y="2555365"/>
            <a:chExt cx="965039" cy="873635"/>
          </a:xfrm>
        </p:grpSpPr>
        <p:grpSp>
          <p:nvGrpSpPr>
            <p:cNvPr id="63" name="Google Shape;1149;p89">
              <a:extLst>
                <a:ext uri="{FF2B5EF4-FFF2-40B4-BE49-F238E27FC236}">
                  <a16:creationId xmlns:a16="http://schemas.microsoft.com/office/drawing/2014/main" id="{2D5E5387-3F2D-C9F9-1FA1-77A155766C74}"/>
                </a:ext>
              </a:extLst>
            </p:cNvPr>
            <p:cNvGrpSpPr/>
            <p:nvPr/>
          </p:nvGrpSpPr>
          <p:grpSpPr>
            <a:xfrm>
              <a:off x="3799575" y="2555365"/>
              <a:ext cx="965039" cy="873635"/>
              <a:chOff x="2311838" y="2084050"/>
              <a:chExt cx="965039" cy="873635"/>
            </a:xfrm>
            <a:solidFill>
              <a:srgbClr val="A598B4"/>
            </a:solidFill>
          </p:grpSpPr>
          <p:sp>
            <p:nvSpPr>
              <p:cNvPr id="71" name="Google Shape;1150;p89">
                <a:extLst>
                  <a:ext uri="{FF2B5EF4-FFF2-40B4-BE49-F238E27FC236}">
                    <a16:creationId xmlns:a16="http://schemas.microsoft.com/office/drawing/2014/main" id="{C7DCB8FD-990B-E47A-73A6-7362C6D6AD38}"/>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2" name="Google Shape;1151;p89">
                <a:extLst>
                  <a:ext uri="{FF2B5EF4-FFF2-40B4-BE49-F238E27FC236}">
                    <a16:creationId xmlns:a16="http://schemas.microsoft.com/office/drawing/2014/main" id="{902362D2-B6F6-94D8-CFFB-46A833AF7B9A}"/>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3" name="Google Shape;1152;p89">
                <a:extLst>
                  <a:ext uri="{FF2B5EF4-FFF2-40B4-BE49-F238E27FC236}">
                    <a16:creationId xmlns:a16="http://schemas.microsoft.com/office/drawing/2014/main" id="{0E459F90-5383-B9B8-06E3-83748B8C6717}"/>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4" name="Google Shape;2201;p114">
              <a:extLst>
                <a:ext uri="{FF2B5EF4-FFF2-40B4-BE49-F238E27FC236}">
                  <a16:creationId xmlns:a16="http://schemas.microsoft.com/office/drawing/2014/main" id="{84E5741E-C091-DE2A-5159-81A676E89F34}"/>
                </a:ext>
              </a:extLst>
            </p:cNvPr>
            <p:cNvGrpSpPr/>
            <p:nvPr/>
          </p:nvGrpSpPr>
          <p:grpSpPr>
            <a:xfrm>
              <a:off x="4137897" y="2834912"/>
              <a:ext cx="343781" cy="343048"/>
              <a:chOff x="4029075" y="2380475"/>
              <a:chExt cx="269400" cy="268825"/>
            </a:xfrm>
          </p:grpSpPr>
          <p:sp>
            <p:nvSpPr>
              <p:cNvPr id="65" name="Google Shape;2202;p114">
                <a:extLst>
                  <a:ext uri="{FF2B5EF4-FFF2-40B4-BE49-F238E27FC236}">
                    <a16:creationId xmlns:a16="http://schemas.microsoft.com/office/drawing/2014/main" id="{BDF9D6E5-1F4E-6BAF-FE9F-05D54A57BA01}"/>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2203;p114">
                <a:extLst>
                  <a:ext uri="{FF2B5EF4-FFF2-40B4-BE49-F238E27FC236}">
                    <a16:creationId xmlns:a16="http://schemas.microsoft.com/office/drawing/2014/main" id="{0DFEC16D-6265-3F22-2058-E8377D410EDE}"/>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7" name="Google Shape;2204;p114">
                <a:extLst>
                  <a:ext uri="{FF2B5EF4-FFF2-40B4-BE49-F238E27FC236}">
                    <a16:creationId xmlns:a16="http://schemas.microsoft.com/office/drawing/2014/main" id="{623B5BFB-A358-620D-7647-7C3DBE302951}"/>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8" name="Google Shape;2205;p114">
                <a:extLst>
                  <a:ext uri="{FF2B5EF4-FFF2-40B4-BE49-F238E27FC236}">
                    <a16:creationId xmlns:a16="http://schemas.microsoft.com/office/drawing/2014/main" id="{6D625111-80F9-2296-19BA-CC60FA12238D}"/>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9" name="Google Shape;2206;p114">
                <a:extLst>
                  <a:ext uri="{FF2B5EF4-FFF2-40B4-BE49-F238E27FC236}">
                    <a16:creationId xmlns:a16="http://schemas.microsoft.com/office/drawing/2014/main" id="{CCC6C896-9B66-6EDC-44D4-33BB0E926BA6}"/>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0" name="Google Shape;2207;p114">
                <a:extLst>
                  <a:ext uri="{FF2B5EF4-FFF2-40B4-BE49-F238E27FC236}">
                    <a16:creationId xmlns:a16="http://schemas.microsoft.com/office/drawing/2014/main" id="{96A336A8-B384-B9CD-2628-93DDE185D4EE}"/>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80" name="Rectangle: Rounded Corners 79">
            <a:extLst>
              <a:ext uri="{FF2B5EF4-FFF2-40B4-BE49-F238E27FC236}">
                <a16:creationId xmlns:a16="http://schemas.microsoft.com/office/drawing/2014/main" id="{8B807B73-E873-6DE9-649D-6CB092E907E0}"/>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4842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410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3000" fill="hold"/>
                                        <p:tgtEl>
                                          <p:spTgt spid="85"/>
                                        </p:tgtEl>
                                        <p:attrNameLst>
                                          <p:attrName>ppt_x</p:attrName>
                                        </p:attrNameLst>
                                      </p:cBhvr>
                                      <p:tavLst>
                                        <p:tav tm="0">
                                          <p:val>
                                            <p:strVal val="#ppt_x"/>
                                          </p:val>
                                        </p:tav>
                                        <p:tav tm="100000">
                                          <p:val>
                                            <p:strVal val="#ppt_x"/>
                                          </p:val>
                                        </p:tav>
                                      </p:tavLst>
                                    </p:anim>
                                    <p:anim calcmode="lin" valueType="num">
                                      <p:cBhvr additive="base">
                                        <p:cTn id="12" dur="3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4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3000" fill="hold"/>
                                        <p:tgtEl>
                                          <p:spTgt spid="86"/>
                                        </p:tgtEl>
                                        <p:attrNameLst>
                                          <p:attrName>ppt_x</p:attrName>
                                        </p:attrNameLst>
                                      </p:cBhvr>
                                      <p:tavLst>
                                        <p:tav tm="0">
                                          <p:val>
                                            <p:strVal val="#ppt_x"/>
                                          </p:val>
                                        </p:tav>
                                        <p:tav tm="100000">
                                          <p:val>
                                            <p:strVal val="#ppt_x"/>
                                          </p:val>
                                        </p:tav>
                                      </p:tavLst>
                                    </p:anim>
                                    <p:anim calcmode="lin" valueType="num">
                                      <p:cBhvr additive="base">
                                        <p:cTn id="16" dur="3000" fill="hold"/>
                                        <p:tgtEl>
                                          <p:spTgt spid="8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550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3000" fill="hold"/>
                                        <p:tgtEl>
                                          <p:spTgt spid="87"/>
                                        </p:tgtEl>
                                        <p:attrNameLst>
                                          <p:attrName>ppt_x</p:attrName>
                                        </p:attrNameLst>
                                      </p:cBhvr>
                                      <p:tavLst>
                                        <p:tav tm="0">
                                          <p:val>
                                            <p:strVal val="#ppt_x"/>
                                          </p:val>
                                        </p:tav>
                                        <p:tav tm="100000">
                                          <p:val>
                                            <p:strVal val="#ppt_x"/>
                                          </p:val>
                                        </p:tav>
                                      </p:tavLst>
                                    </p:anim>
                                    <p:anim calcmode="lin" valueType="num">
                                      <p:cBhvr additive="base">
                                        <p:cTn id="20" dur="3000" fill="hold"/>
                                        <p:tgtEl>
                                          <p:spTgt spid="87"/>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3000" fill="hold"/>
                                        <p:tgtEl>
                                          <p:spTgt spid="88"/>
                                        </p:tgtEl>
                                        <p:attrNameLst>
                                          <p:attrName>ppt_x</p:attrName>
                                        </p:attrNameLst>
                                      </p:cBhvr>
                                      <p:tavLst>
                                        <p:tav tm="0">
                                          <p:val>
                                            <p:strVal val="#ppt_x"/>
                                          </p:val>
                                        </p:tav>
                                        <p:tav tm="100000">
                                          <p:val>
                                            <p:strVal val="#ppt_x"/>
                                          </p:val>
                                        </p:tav>
                                      </p:tavLst>
                                    </p:anim>
                                    <p:anim calcmode="lin" valueType="num">
                                      <p:cBhvr additive="base">
                                        <p:cTn id="24" dur="3000" fill="hold"/>
                                        <p:tgtEl>
                                          <p:spTgt spid="88"/>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nodeType="withEffect">
                                  <p:stCondLst>
                                    <p:cond delay="170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3000" fill="hold"/>
                                        <p:tgtEl>
                                          <p:spTgt spid="89"/>
                                        </p:tgtEl>
                                        <p:attrNameLst>
                                          <p:attrName>ppt_x</p:attrName>
                                        </p:attrNameLst>
                                      </p:cBhvr>
                                      <p:tavLst>
                                        <p:tav tm="0">
                                          <p:val>
                                            <p:strVal val="#ppt_x"/>
                                          </p:val>
                                        </p:tav>
                                        <p:tav tm="100000">
                                          <p:val>
                                            <p:strVal val="#ppt_x"/>
                                          </p:val>
                                        </p:tav>
                                      </p:tavLst>
                                    </p:anim>
                                    <p:anim calcmode="lin" valueType="num">
                                      <p:cBhvr additive="base">
                                        <p:cTn id="28" dur="3000" fill="hold"/>
                                        <p:tgtEl>
                                          <p:spTgt spid="89"/>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nodeType="withEffect">
                                  <p:stCondLst>
                                    <p:cond delay="260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3000" fill="hold"/>
                                        <p:tgtEl>
                                          <p:spTgt spid="90"/>
                                        </p:tgtEl>
                                        <p:attrNameLst>
                                          <p:attrName>ppt_x</p:attrName>
                                        </p:attrNameLst>
                                      </p:cBhvr>
                                      <p:tavLst>
                                        <p:tav tm="0">
                                          <p:val>
                                            <p:strVal val="#ppt_x"/>
                                          </p:val>
                                        </p:tav>
                                        <p:tav tm="100000">
                                          <p:val>
                                            <p:strVal val="#ppt_x"/>
                                          </p:val>
                                        </p:tav>
                                      </p:tavLst>
                                    </p:anim>
                                    <p:anim calcmode="lin" valueType="num">
                                      <p:cBhvr additive="base">
                                        <p:cTn id="32" dur="3000" fill="hold"/>
                                        <p:tgtEl>
                                          <p:spTgt spid="90"/>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nodeType="withEffect">
                                  <p:stCondLst>
                                    <p:cond delay="580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3000" fill="hold"/>
                                        <p:tgtEl>
                                          <p:spTgt spid="101"/>
                                        </p:tgtEl>
                                        <p:attrNameLst>
                                          <p:attrName>ppt_x</p:attrName>
                                        </p:attrNameLst>
                                      </p:cBhvr>
                                      <p:tavLst>
                                        <p:tav tm="0">
                                          <p:val>
                                            <p:strVal val="#ppt_x"/>
                                          </p:val>
                                        </p:tav>
                                        <p:tav tm="100000">
                                          <p:val>
                                            <p:strVal val="#ppt_x"/>
                                          </p:val>
                                        </p:tav>
                                      </p:tavLst>
                                    </p:anim>
                                    <p:anim calcmode="lin" valueType="num">
                                      <p:cBhvr additive="base">
                                        <p:cTn id="36" dur="3000" fill="hold"/>
                                        <p:tgtEl>
                                          <p:spTgt spid="101"/>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nodeType="withEffect">
                                  <p:stCondLst>
                                    <p:cond delay="2900"/>
                                  </p:stCondLst>
                                  <p:childTnLst>
                                    <p:set>
                                      <p:cBhvr>
                                        <p:cTn id="38" dur="1" fill="hold">
                                          <p:stCondLst>
                                            <p:cond delay="0"/>
                                          </p:stCondLst>
                                        </p:cTn>
                                        <p:tgtEl>
                                          <p:spTgt spid="102"/>
                                        </p:tgtEl>
                                        <p:attrNameLst>
                                          <p:attrName>style.visibility</p:attrName>
                                        </p:attrNameLst>
                                      </p:cBhvr>
                                      <p:to>
                                        <p:strVal val="visible"/>
                                      </p:to>
                                    </p:set>
                                    <p:anim calcmode="lin" valueType="num">
                                      <p:cBhvr additive="base">
                                        <p:cTn id="39" dur="3000" fill="hold"/>
                                        <p:tgtEl>
                                          <p:spTgt spid="102"/>
                                        </p:tgtEl>
                                        <p:attrNameLst>
                                          <p:attrName>ppt_x</p:attrName>
                                        </p:attrNameLst>
                                      </p:cBhvr>
                                      <p:tavLst>
                                        <p:tav tm="0">
                                          <p:val>
                                            <p:strVal val="#ppt_x"/>
                                          </p:val>
                                        </p:tav>
                                        <p:tav tm="100000">
                                          <p:val>
                                            <p:strVal val="#ppt_x"/>
                                          </p:val>
                                        </p:tav>
                                      </p:tavLst>
                                    </p:anim>
                                    <p:anim calcmode="lin" valueType="num">
                                      <p:cBhvr additive="base">
                                        <p:cTn id="40" dur="3000" fill="hold"/>
                                        <p:tgtEl>
                                          <p:spTgt spid="102"/>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anim calcmode="lin" valueType="num">
                                      <p:cBhvr additive="base">
                                        <p:cTn id="43" dur="3000" fill="hold"/>
                                        <p:tgtEl>
                                          <p:spTgt spid="104"/>
                                        </p:tgtEl>
                                        <p:attrNameLst>
                                          <p:attrName>ppt_x</p:attrName>
                                        </p:attrNameLst>
                                      </p:cBhvr>
                                      <p:tavLst>
                                        <p:tav tm="0">
                                          <p:val>
                                            <p:strVal val="#ppt_x"/>
                                          </p:val>
                                        </p:tav>
                                        <p:tav tm="100000">
                                          <p:val>
                                            <p:strVal val="#ppt_x"/>
                                          </p:val>
                                        </p:tav>
                                      </p:tavLst>
                                    </p:anim>
                                    <p:anim calcmode="lin" valueType="num">
                                      <p:cBhvr additive="base">
                                        <p:cTn id="44" dur="3000" fill="hold"/>
                                        <p:tgtEl>
                                          <p:spTgt spid="104"/>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nodeType="withEffect">
                                  <p:stCondLst>
                                    <p:cond delay="7000"/>
                                  </p:stCondLst>
                                  <p:childTnLst>
                                    <p:set>
                                      <p:cBhvr>
                                        <p:cTn id="46" dur="1" fill="hold">
                                          <p:stCondLst>
                                            <p:cond delay="0"/>
                                          </p:stCondLst>
                                        </p:cTn>
                                        <p:tgtEl>
                                          <p:spTgt spid="105"/>
                                        </p:tgtEl>
                                        <p:attrNameLst>
                                          <p:attrName>style.visibility</p:attrName>
                                        </p:attrNameLst>
                                      </p:cBhvr>
                                      <p:to>
                                        <p:strVal val="visible"/>
                                      </p:to>
                                    </p:set>
                                    <p:anim calcmode="lin" valueType="num">
                                      <p:cBhvr additive="base">
                                        <p:cTn id="47" dur="3000" fill="hold"/>
                                        <p:tgtEl>
                                          <p:spTgt spid="105"/>
                                        </p:tgtEl>
                                        <p:attrNameLst>
                                          <p:attrName>ppt_x</p:attrName>
                                        </p:attrNameLst>
                                      </p:cBhvr>
                                      <p:tavLst>
                                        <p:tav tm="0">
                                          <p:val>
                                            <p:strVal val="#ppt_x"/>
                                          </p:val>
                                        </p:tav>
                                        <p:tav tm="100000">
                                          <p:val>
                                            <p:strVal val="#ppt_x"/>
                                          </p:val>
                                        </p:tav>
                                      </p:tavLst>
                                    </p:anim>
                                    <p:anim calcmode="lin" valueType="num">
                                      <p:cBhvr additive="base">
                                        <p:cTn id="48" dur="3000" fill="hold"/>
                                        <p:tgtEl>
                                          <p:spTgt spid="105"/>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nodeType="withEffect">
                                  <p:stCondLst>
                                    <p:cond delay="1600"/>
                                  </p:stCondLst>
                                  <p:childTnLst>
                                    <p:set>
                                      <p:cBhvr>
                                        <p:cTn id="50" dur="1" fill="hold">
                                          <p:stCondLst>
                                            <p:cond delay="0"/>
                                          </p:stCondLst>
                                        </p:cTn>
                                        <p:tgtEl>
                                          <p:spTgt spid="106"/>
                                        </p:tgtEl>
                                        <p:attrNameLst>
                                          <p:attrName>style.visibility</p:attrName>
                                        </p:attrNameLst>
                                      </p:cBhvr>
                                      <p:to>
                                        <p:strVal val="visible"/>
                                      </p:to>
                                    </p:set>
                                    <p:anim calcmode="lin" valueType="num">
                                      <p:cBhvr additive="base">
                                        <p:cTn id="51" dur="3000" fill="hold"/>
                                        <p:tgtEl>
                                          <p:spTgt spid="106"/>
                                        </p:tgtEl>
                                        <p:attrNameLst>
                                          <p:attrName>ppt_x</p:attrName>
                                        </p:attrNameLst>
                                      </p:cBhvr>
                                      <p:tavLst>
                                        <p:tav tm="0">
                                          <p:val>
                                            <p:strVal val="#ppt_x"/>
                                          </p:val>
                                        </p:tav>
                                        <p:tav tm="100000">
                                          <p:val>
                                            <p:strVal val="#ppt_x"/>
                                          </p:val>
                                        </p:tav>
                                      </p:tavLst>
                                    </p:anim>
                                    <p:anim calcmode="lin" valueType="num">
                                      <p:cBhvr additive="base">
                                        <p:cTn id="52" dur="3000" fill="hold"/>
                                        <p:tgtEl>
                                          <p:spTgt spid="106"/>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nodeType="withEffect">
                                  <p:stCondLst>
                                    <p:cond delay="8700"/>
                                  </p:stCondLst>
                                  <p:childTnLst>
                                    <p:set>
                                      <p:cBhvr>
                                        <p:cTn id="54" dur="1" fill="hold">
                                          <p:stCondLst>
                                            <p:cond delay="0"/>
                                          </p:stCondLst>
                                        </p:cTn>
                                        <p:tgtEl>
                                          <p:spTgt spid="107"/>
                                        </p:tgtEl>
                                        <p:attrNameLst>
                                          <p:attrName>style.visibility</p:attrName>
                                        </p:attrNameLst>
                                      </p:cBhvr>
                                      <p:to>
                                        <p:strVal val="visible"/>
                                      </p:to>
                                    </p:set>
                                    <p:anim calcmode="lin" valueType="num">
                                      <p:cBhvr additive="base">
                                        <p:cTn id="55" dur="3000" fill="hold"/>
                                        <p:tgtEl>
                                          <p:spTgt spid="107"/>
                                        </p:tgtEl>
                                        <p:attrNameLst>
                                          <p:attrName>ppt_x</p:attrName>
                                        </p:attrNameLst>
                                      </p:cBhvr>
                                      <p:tavLst>
                                        <p:tav tm="0">
                                          <p:val>
                                            <p:strVal val="#ppt_x"/>
                                          </p:val>
                                        </p:tav>
                                        <p:tav tm="100000">
                                          <p:val>
                                            <p:strVal val="#ppt_x"/>
                                          </p:val>
                                        </p:tav>
                                      </p:tavLst>
                                    </p:anim>
                                    <p:anim calcmode="lin" valueType="num">
                                      <p:cBhvr additive="base">
                                        <p:cTn id="56" dur="3000" fill="hold"/>
                                        <p:tgtEl>
                                          <p:spTgt spid="107"/>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nodeType="withEffect">
                                  <p:stCondLst>
                                    <p:cond delay="5000"/>
                                  </p:stCondLst>
                                  <p:childTnLst>
                                    <p:set>
                                      <p:cBhvr>
                                        <p:cTn id="58" dur="1" fill="hold">
                                          <p:stCondLst>
                                            <p:cond delay="0"/>
                                          </p:stCondLst>
                                        </p:cTn>
                                        <p:tgtEl>
                                          <p:spTgt spid="108"/>
                                        </p:tgtEl>
                                        <p:attrNameLst>
                                          <p:attrName>style.visibility</p:attrName>
                                        </p:attrNameLst>
                                      </p:cBhvr>
                                      <p:to>
                                        <p:strVal val="visible"/>
                                      </p:to>
                                    </p:set>
                                    <p:anim calcmode="lin" valueType="num">
                                      <p:cBhvr additive="base">
                                        <p:cTn id="59" dur="3000" fill="hold"/>
                                        <p:tgtEl>
                                          <p:spTgt spid="108"/>
                                        </p:tgtEl>
                                        <p:attrNameLst>
                                          <p:attrName>ppt_x</p:attrName>
                                        </p:attrNameLst>
                                      </p:cBhvr>
                                      <p:tavLst>
                                        <p:tav tm="0">
                                          <p:val>
                                            <p:strVal val="#ppt_x"/>
                                          </p:val>
                                        </p:tav>
                                        <p:tav tm="100000">
                                          <p:val>
                                            <p:strVal val="#ppt_x"/>
                                          </p:val>
                                        </p:tav>
                                      </p:tavLst>
                                    </p:anim>
                                    <p:anim calcmode="lin" valueType="num">
                                      <p:cBhvr additive="base">
                                        <p:cTn id="60" dur="3000" fill="hold"/>
                                        <p:tgtEl>
                                          <p:spTgt spid="108"/>
                                        </p:tgtEl>
                                        <p:attrNameLst>
                                          <p:attrName>ppt_y</p:attrName>
                                        </p:attrNameLst>
                                      </p:cBhvr>
                                      <p:tavLst>
                                        <p:tav tm="0">
                                          <p:val>
                                            <p:strVal val="0-#ppt_h/2"/>
                                          </p:val>
                                        </p:tav>
                                        <p:tav tm="100000">
                                          <p:val>
                                            <p:strVal val="#ppt_y"/>
                                          </p:val>
                                        </p:tav>
                                      </p:tavLst>
                                    </p:anim>
                                  </p:childTnLst>
                                </p:cTn>
                              </p:par>
                              <p:par>
                                <p:cTn id="61" presetID="2" presetClass="entr" presetSubtype="1" repeatCount="indefinite" fill="hold" nodeType="withEffect">
                                  <p:stCondLst>
                                    <p:cond delay="5800"/>
                                  </p:stCondLst>
                                  <p:childTnLst>
                                    <p:set>
                                      <p:cBhvr>
                                        <p:cTn id="62" dur="1" fill="hold">
                                          <p:stCondLst>
                                            <p:cond delay="0"/>
                                          </p:stCondLst>
                                        </p:cTn>
                                        <p:tgtEl>
                                          <p:spTgt spid="109"/>
                                        </p:tgtEl>
                                        <p:attrNameLst>
                                          <p:attrName>style.visibility</p:attrName>
                                        </p:attrNameLst>
                                      </p:cBhvr>
                                      <p:to>
                                        <p:strVal val="visible"/>
                                      </p:to>
                                    </p:set>
                                    <p:anim calcmode="lin" valueType="num">
                                      <p:cBhvr additive="base">
                                        <p:cTn id="63" dur="3000" fill="hold"/>
                                        <p:tgtEl>
                                          <p:spTgt spid="109"/>
                                        </p:tgtEl>
                                        <p:attrNameLst>
                                          <p:attrName>ppt_x</p:attrName>
                                        </p:attrNameLst>
                                      </p:cBhvr>
                                      <p:tavLst>
                                        <p:tav tm="0">
                                          <p:val>
                                            <p:strVal val="#ppt_x"/>
                                          </p:val>
                                        </p:tav>
                                        <p:tav tm="100000">
                                          <p:val>
                                            <p:strVal val="#ppt_x"/>
                                          </p:val>
                                        </p:tav>
                                      </p:tavLst>
                                    </p:anim>
                                    <p:anim calcmode="lin" valueType="num">
                                      <p:cBhvr additive="base">
                                        <p:cTn id="64" dur="3000" fill="hold"/>
                                        <p:tgtEl>
                                          <p:spTgt spid="109"/>
                                        </p:tgtEl>
                                        <p:attrNameLst>
                                          <p:attrName>ppt_y</p:attrName>
                                        </p:attrNameLst>
                                      </p:cBhvr>
                                      <p:tavLst>
                                        <p:tav tm="0">
                                          <p:val>
                                            <p:strVal val="0-#ppt_h/2"/>
                                          </p:val>
                                        </p:tav>
                                        <p:tav tm="100000">
                                          <p:val>
                                            <p:strVal val="#ppt_y"/>
                                          </p:val>
                                        </p:tav>
                                      </p:tavLst>
                                    </p:anim>
                                  </p:childTnLst>
                                </p:cTn>
                              </p:par>
                              <p:par>
                                <p:cTn id="65" presetID="2" presetClass="entr" presetSubtype="1" repeatCount="indefinite" fill="hold" nodeType="withEffect">
                                  <p:stCondLst>
                                    <p:cond delay="3500"/>
                                  </p:stCondLst>
                                  <p:childTnLst>
                                    <p:set>
                                      <p:cBhvr>
                                        <p:cTn id="66" dur="1" fill="hold">
                                          <p:stCondLst>
                                            <p:cond delay="0"/>
                                          </p:stCondLst>
                                        </p:cTn>
                                        <p:tgtEl>
                                          <p:spTgt spid="110"/>
                                        </p:tgtEl>
                                        <p:attrNameLst>
                                          <p:attrName>style.visibility</p:attrName>
                                        </p:attrNameLst>
                                      </p:cBhvr>
                                      <p:to>
                                        <p:strVal val="visible"/>
                                      </p:to>
                                    </p:set>
                                    <p:anim calcmode="lin" valueType="num">
                                      <p:cBhvr additive="base">
                                        <p:cTn id="67" dur="3000" fill="hold"/>
                                        <p:tgtEl>
                                          <p:spTgt spid="110"/>
                                        </p:tgtEl>
                                        <p:attrNameLst>
                                          <p:attrName>ppt_x</p:attrName>
                                        </p:attrNameLst>
                                      </p:cBhvr>
                                      <p:tavLst>
                                        <p:tav tm="0">
                                          <p:val>
                                            <p:strVal val="#ppt_x"/>
                                          </p:val>
                                        </p:tav>
                                        <p:tav tm="100000">
                                          <p:val>
                                            <p:strVal val="#ppt_x"/>
                                          </p:val>
                                        </p:tav>
                                      </p:tavLst>
                                    </p:anim>
                                    <p:anim calcmode="lin" valueType="num">
                                      <p:cBhvr additive="base">
                                        <p:cTn id="68" dur="3000" fill="hold"/>
                                        <p:tgtEl>
                                          <p:spTgt spid="110"/>
                                        </p:tgtEl>
                                        <p:attrNameLst>
                                          <p:attrName>ppt_y</p:attrName>
                                        </p:attrNameLst>
                                      </p:cBhvr>
                                      <p:tavLst>
                                        <p:tav tm="0">
                                          <p:val>
                                            <p:strVal val="0-#ppt_h/2"/>
                                          </p:val>
                                        </p:tav>
                                        <p:tav tm="100000">
                                          <p:val>
                                            <p:strVal val="#ppt_y"/>
                                          </p:val>
                                        </p:tav>
                                      </p:tavLst>
                                    </p:anim>
                                  </p:childTnLst>
                                </p:cTn>
                              </p:par>
                              <p:par>
                                <p:cTn id="69" presetID="2" presetClass="entr" presetSubtype="1" repeatCount="indefinite" fill="hold" nodeType="withEffect">
                                  <p:stCondLst>
                                    <p:cond delay="6800"/>
                                  </p:stCondLst>
                                  <p:childTnLst>
                                    <p:set>
                                      <p:cBhvr>
                                        <p:cTn id="70" dur="1" fill="hold">
                                          <p:stCondLst>
                                            <p:cond delay="0"/>
                                          </p:stCondLst>
                                        </p:cTn>
                                        <p:tgtEl>
                                          <p:spTgt spid="111"/>
                                        </p:tgtEl>
                                        <p:attrNameLst>
                                          <p:attrName>style.visibility</p:attrName>
                                        </p:attrNameLst>
                                      </p:cBhvr>
                                      <p:to>
                                        <p:strVal val="visible"/>
                                      </p:to>
                                    </p:set>
                                    <p:anim calcmode="lin" valueType="num">
                                      <p:cBhvr additive="base">
                                        <p:cTn id="71" dur="3000" fill="hold"/>
                                        <p:tgtEl>
                                          <p:spTgt spid="111"/>
                                        </p:tgtEl>
                                        <p:attrNameLst>
                                          <p:attrName>ppt_x</p:attrName>
                                        </p:attrNameLst>
                                      </p:cBhvr>
                                      <p:tavLst>
                                        <p:tav tm="0">
                                          <p:val>
                                            <p:strVal val="#ppt_x"/>
                                          </p:val>
                                        </p:tav>
                                        <p:tav tm="100000">
                                          <p:val>
                                            <p:strVal val="#ppt_x"/>
                                          </p:val>
                                        </p:tav>
                                      </p:tavLst>
                                    </p:anim>
                                    <p:anim calcmode="lin" valueType="num">
                                      <p:cBhvr additive="base">
                                        <p:cTn id="72" dur="3000" fill="hold"/>
                                        <p:tgtEl>
                                          <p:spTgt spid="111"/>
                                        </p:tgtEl>
                                        <p:attrNameLst>
                                          <p:attrName>ppt_y</p:attrName>
                                        </p:attrNameLst>
                                      </p:cBhvr>
                                      <p:tavLst>
                                        <p:tav tm="0">
                                          <p:val>
                                            <p:strVal val="0-#ppt_h/2"/>
                                          </p:val>
                                        </p:tav>
                                        <p:tav tm="100000">
                                          <p:val>
                                            <p:strVal val="#ppt_y"/>
                                          </p:val>
                                        </p:tav>
                                      </p:tavLst>
                                    </p:anim>
                                  </p:childTnLst>
                                </p:cTn>
                              </p:par>
                              <p:par>
                                <p:cTn id="73" presetID="2" presetClass="entr" presetSubtype="1" repeatCount="indefinite"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anim calcmode="lin" valueType="num">
                                      <p:cBhvr additive="base">
                                        <p:cTn id="75" dur="3000" fill="hold"/>
                                        <p:tgtEl>
                                          <p:spTgt spid="112"/>
                                        </p:tgtEl>
                                        <p:attrNameLst>
                                          <p:attrName>ppt_x</p:attrName>
                                        </p:attrNameLst>
                                      </p:cBhvr>
                                      <p:tavLst>
                                        <p:tav tm="0">
                                          <p:val>
                                            <p:strVal val="#ppt_x"/>
                                          </p:val>
                                        </p:tav>
                                        <p:tav tm="100000">
                                          <p:val>
                                            <p:strVal val="#ppt_x"/>
                                          </p:val>
                                        </p:tav>
                                      </p:tavLst>
                                    </p:anim>
                                    <p:anim calcmode="lin" valueType="num">
                                      <p:cBhvr additive="base">
                                        <p:cTn id="76" dur="3000" fill="hold"/>
                                        <p:tgtEl>
                                          <p:spTgt spid="112"/>
                                        </p:tgtEl>
                                        <p:attrNameLst>
                                          <p:attrName>ppt_y</p:attrName>
                                        </p:attrNameLst>
                                      </p:cBhvr>
                                      <p:tavLst>
                                        <p:tav tm="0">
                                          <p:val>
                                            <p:strVal val="0-#ppt_h/2"/>
                                          </p:val>
                                        </p:tav>
                                        <p:tav tm="100000">
                                          <p:val>
                                            <p:strVal val="#ppt_y"/>
                                          </p:val>
                                        </p:tav>
                                      </p:tavLst>
                                    </p:anim>
                                  </p:childTnLst>
                                </p:cTn>
                              </p:par>
                              <p:par>
                                <p:cTn id="77" presetID="2" presetClass="entr" presetSubtype="1" repeatCount="indefinite" fill="hold" nodeType="withEffect">
                                  <p:stCondLst>
                                    <p:cond delay="1800"/>
                                  </p:stCondLst>
                                  <p:childTnLst>
                                    <p:set>
                                      <p:cBhvr>
                                        <p:cTn id="78" dur="1" fill="hold">
                                          <p:stCondLst>
                                            <p:cond delay="0"/>
                                          </p:stCondLst>
                                        </p:cTn>
                                        <p:tgtEl>
                                          <p:spTgt spid="113"/>
                                        </p:tgtEl>
                                        <p:attrNameLst>
                                          <p:attrName>style.visibility</p:attrName>
                                        </p:attrNameLst>
                                      </p:cBhvr>
                                      <p:to>
                                        <p:strVal val="visible"/>
                                      </p:to>
                                    </p:set>
                                    <p:anim calcmode="lin" valueType="num">
                                      <p:cBhvr additive="base">
                                        <p:cTn id="79" dur="3000" fill="hold"/>
                                        <p:tgtEl>
                                          <p:spTgt spid="113"/>
                                        </p:tgtEl>
                                        <p:attrNameLst>
                                          <p:attrName>ppt_x</p:attrName>
                                        </p:attrNameLst>
                                      </p:cBhvr>
                                      <p:tavLst>
                                        <p:tav tm="0">
                                          <p:val>
                                            <p:strVal val="#ppt_x"/>
                                          </p:val>
                                        </p:tav>
                                        <p:tav tm="100000">
                                          <p:val>
                                            <p:strVal val="#ppt_x"/>
                                          </p:val>
                                        </p:tav>
                                      </p:tavLst>
                                    </p:anim>
                                    <p:anim calcmode="lin" valueType="num">
                                      <p:cBhvr additive="base">
                                        <p:cTn id="80" dur="3000" fill="hold"/>
                                        <p:tgtEl>
                                          <p:spTgt spid="113"/>
                                        </p:tgtEl>
                                        <p:attrNameLst>
                                          <p:attrName>ppt_y</p:attrName>
                                        </p:attrNameLst>
                                      </p:cBhvr>
                                      <p:tavLst>
                                        <p:tav tm="0">
                                          <p:val>
                                            <p:strVal val="0-#ppt_h/2"/>
                                          </p:val>
                                        </p:tav>
                                        <p:tav tm="100000">
                                          <p:val>
                                            <p:strVal val="#ppt_y"/>
                                          </p:val>
                                        </p:tav>
                                      </p:tavLst>
                                    </p:anim>
                                  </p:childTnLst>
                                </p:cTn>
                              </p:par>
                              <p:par>
                                <p:cTn id="81" presetID="2" presetClass="entr" presetSubtype="1" repeatCount="indefinite" fill="hold" nodeType="withEffect">
                                  <p:stCondLst>
                                    <p:cond delay="0"/>
                                  </p:stCondLst>
                                  <p:childTnLst>
                                    <p:set>
                                      <p:cBhvr>
                                        <p:cTn id="82" dur="1" fill="hold">
                                          <p:stCondLst>
                                            <p:cond delay="0"/>
                                          </p:stCondLst>
                                        </p:cTn>
                                        <p:tgtEl>
                                          <p:spTgt spid="119"/>
                                        </p:tgtEl>
                                        <p:attrNameLst>
                                          <p:attrName>style.visibility</p:attrName>
                                        </p:attrNameLst>
                                      </p:cBhvr>
                                      <p:to>
                                        <p:strVal val="visible"/>
                                      </p:to>
                                    </p:set>
                                    <p:anim calcmode="lin" valueType="num">
                                      <p:cBhvr additive="base">
                                        <p:cTn id="83" dur="3000" fill="hold"/>
                                        <p:tgtEl>
                                          <p:spTgt spid="119"/>
                                        </p:tgtEl>
                                        <p:attrNameLst>
                                          <p:attrName>ppt_x</p:attrName>
                                        </p:attrNameLst>
                                      </p:cBhvr>
                                      <p:tavLst>
                                        <p:tav tm="0">
                                          <p:val>
                                            <p:strVal val="#ppt_x"/>
                                          </p:val>
                                        </p:tav>
                                        <p:tav tm="100000">
                                          <p:val>
                                            <p:strVal val="#ppt_x"/>
                                          </p:val>
                                        </p:tav>
                                      </p:tavLst>
                                    </p:anim>
                                    <p:anim calcmode="lin" valueType="num">
                                      <p:cBhvr additive="base">
                                        <p:cTn id="84" dur="3000" fill="hold"/>
                                        <p:tgtEl>
                                          <p:spTgt spid="119"/>
                                        </p:tgtEl>
                                        <p:attrNameLst>
                                          <p:attrName>ppt_y</p:attrName>
                                        </p:attrNameLst>
                                      </p:cBhvr>
                                      <p:tavLst>
                                        <p:tav tm="0">
                                          <p:val>
                                            <p:strVal val="0-#ppt_h/2"/>
                                          </p:val>
                                        </p:tav>
                                        <p:tav tm="100000">
                                          <p:val>
                                            <p:strVal val="#ppt_y"/>
                                          </p:val>
                                        </p:tav>
                                      </p:tavLst>
                                    </p:anim>
                                  </p:childTnLst>
                                </p:cTn>
                              </p:par>
                              <p:par>
                                <p:cTn id="85" presetID="2" presetClass="entr" presetSubtype="1" repeatCount="indefinite" fill="hold" nodeType="withEffect">
                                  <p:stCondLst>
                                    <p:cond delay="3200"/>
                                  </p:stCondLst>
                                  <p:childTnLst>
                                    <p:set>
                                      <p:cBhvr>
                                        <p:cTn id="86" dur="1" fill="hold">
                                          <p:stCondLst>
                                            <p:cond delay="0"/>
                                          </p:stCondLst>
                                        </p:cTn>
                                        <p:tgtEl>
                                          <p:spTgt spid="123"/>
                                        </p:tgtEl>
                                        <p:attrNameLst>
                                          <p:attrName>style.visibility</p:attrName>
                                        </p:attrNameLst>
                                      </p:cBhvr>
                                      <p:to>
                                        <p:strVal val="visible"/>
                                      </p:to>
                                    </p:set>
                                    <p:anim calcmode="lin" valueType="num">
                                      <p:cBhvr additive="base">
                                        <p:cTn id="87" dur="3000" fill="hold"/>
                                        <p:tgtEl>
                                          <p:spTgt spid="123"/>
                                        </p:tgtEl>
                                        <p:attrNameLst>
                                          <p:attrName>ppt_x</p:attrName>
                                        </p:attrNameLst>
                                      </p:cBhvr>
                                      <p:tavLst>
                                        <p:tav tm="0">
                                          <p:val>
                                            <p:strVal val="#ppt_x"/>
                                          </p:val>
                                        </p:tav>
                                        <p:tav tm="100000">
                                          <p:val>
                                            <p:strVal val="#ppt_x"/>
                                          </p:val>
                                        </p:tav>
                                      </p:tavLst>
                                    </p:anim>
                                    <p:anim calcmode="lin" valueType="num">
                                      <p:cBhvr additive="base">
                                        <p:cTn id="88" dur="3000" fill="hold"/>
                                        <p:tgtEl>
                                          <p:spTgt spid="123"/>
                                        </p:tgtEl>
                                        <p:attrNameLst>
                                          <p:attrName>ppt_y</p:attrName>
                                        </p:attrNameLst>
                                      </p:cBhvr>
                                      <p:tavLst>
                                        <p:tav tm="0">
                                          <p:val>
                                            <p:strVal val="0-#ppt_h/2"/>
                                          </p:val>
                                        </p:tav>
                                        <p:tav tm="100000">
                                          <p:val>
                                            <p:strVal val="#ppt_y"/>
                                          </p:val>
                                        </p:tav>
                                      </p:tavLst>
                                    </p:anim>
                                  </p:childTnLst>
                                </p:cTn>
                              </p:par>
                              <p:par>
                                <p:cTn id="89" presetID="2" presetClass="entr" presetSubtype="1" repeatCount="indefinite" fill="hold" nodeType="withEffect">
                                  <p:stCondLst>
                                    <p:cond delay="6000"/>
                                  </p:stCondLst>
                                  <p:childTnLst>
                                    <p:set>
                                      <p:cBhvr>
                                        <p:cTn id="90" dur="1" fill="hold">
                                          <p:stCondLst>
                                            <p:cond delay="0"/>
                                          </p:stCondLst>
                                        </p:cTn>
                                        <p:tgtEl>
                                          <p:spTgt spid="124"/>
                                        </p:tgtEl>
                                        <p:attrNameLst>
                                          <p:attrName>style.visibility</p:attrName>
                                        </p:attrNameLst>
                                      </p:cBhvr>
                                      <p:to>
                                        <p:strVal val="visible"/>
                                      </p:to>
                                    </p:set>
                                    <p:anim calcmode="lin" valueType="num">
                                      <p:cBhvr additive="base">
                                        <p:cTn id="91" dur="3000" fill="hold"/>
                                        <p:tgtEl>
                                          <p:spTgt spid="124"/>
                                        </p:tgtEl>
                                        <p:attrNameLst>
                                          <p:attrName>ppt_x</p:attrName>
                                        </p:attrNameLst>
                                      </p:cBhvr>
                                      <p:tavLst>
                                        <p:tav tm="0">
                                          <p:val>
                                            <p:strVal val="#ppt_x"/>
                                          </p:val>
                                        </p:tav>
                                        <p:tav tm="100000">
                                          <p:val>
                                            <p:strVal val="#ppt_x"/>
                                          </p:val>
                                        </p:tav>
                                      </p:tavLst>
                                    </p:anim>
                                    <p:anim calcmode="lin" valueType="num">
                                      <p:cBhvr additive="base">
                                        <p:cTn id="92" dur="3000" fill="hold"/>
                                        <p:tgtEl>
                                          <p:spTgt spid="124"/>
                                        </p:tgtEl>
                                        <p:attrNameLst>
                                          <p:attrName>ppt_y</p:attrName>
                                        </p:attrNameLst>
                                      </p:cBhvr>
                                      <p:tavLst>
                                        <p:tav tm="0">
                                          <p:val>
                                            <p:strVal val="0-#ppt_h/2"/>
                                          </p:val>
                                        </p:tav>
                                        <p:tav tm="100000">
                                          <p:val>
                                            <p:strVal val="#ppt_y"/>
                                          </p:val>
                                        </p:tav>
                                      </p:tavLst>
                                    </p:anim>
                                  </p:childTnLst>
                                </p:cTn>
                              </p:par>
                              <p:par>
                                <p:cTn id="93" presetID="2" presetClass="entr" presetSubtype="1" repeatCount="indefinite" fill="hold" nodeType="withEffect">
                                  <p:stCondLst>
                                    <p:cond delay="8000"/>
                                  </p:stCondLst>
                                  <p:childTnLst>
                                    <p:set>
                                      <p:cBhvr>
                                        <p:cTn id="94" dur="1" fill="hold">
                                          <p:stCondLst>
                                            <p:cond delay="0"/>
                                          </p:stCondLst>
                                        </p:cTn>
                                        <p:tgtEl>
                                          <p:spTgt spid="125"/>
                                        </p:tgtEl>
                                        <p:attrNameLst>
                                          <p:attrName>style.visibility</p:attrName>
                                        </p:attrNameLst>
                                      </p:cBhvr>
                                      <p:to>
                                        <p:strVal val="visible"/>
                                      </p:to>
                                    </p:set>
                                    <p:anim calcmode="lin" valueType="num">
                                      <p:cBhvr additive="base">
                                        <p:cTn id="95" dur="3000" fill="hold"/>
                                        <p:tgtEl>
                                          <p:spTgt spid="125"/>
                                        </p:tgtEl>
                                        <p:attrNameLst>
                                          <p:attrName>ppt_x</p:attrName>
                                        </p:attrNameLst>
                                      </p:cBhvr>
                                      <p:tavLst>
                                        <p:tav tm="0">
                                          <p:val>
                                            <p:strVal val="#ppt_x"/>
                                          </p:val>
                                        </p:tav>
                                        <p:tav tm="100000">
                                          <p:val>
                                            <p:strVal val="#ppt_x"/>
                                          </p:val>
                                        </p:tav>
                                      </p:tavLst>
                                    </p:anim>
                                    <p:anim calcmode="lin" valueType="num">
                                      <p:cBhvr additive="base">
                                        <p:cTn id="96" dur="3000" fill="hold"/>
                                        <p:tgtEl>
                                          <p:spTgt spid="125"/>
                                        </p:tgtEl>
                                        <p:attrNameLst>
                                          <p:attrName>ppt_y</p:attrName>
                                        </p:attrNameLst>
                                      </p:cBhvr>
                                      <p:tavLst>
                                        <p:tav tm="0">
                                          <p:val>
                                            <p:strVal val="0-#ppt_h/2"/>
                                          </p:val>
                                        </p:tav>
                                        <p:tav tm="100000">
                                          <p:val>
                                            <p:strVal val="#ppt_y"/>
                                          </p:val>
                                        </p:tav>
                                      </p:tavLst>
                                    </p:anim>
                                  </p:childTnLst>
                                </p:cTn>
                              </p:par>
                              <p:par>
                                <p:cTn id="97" presetID="2" presetClass="entr" presetSubtype="1" repeatCount="indefinite" fill="hold" nodeType="withEffect">
                                  <p:stCondLst>
                                    <p:cond delay="0"/>
                                  </p:stCondLst>
                                  <p:childTnLst>
                                    <p:set>
                                      <p:cBhvr>
                                        <p:cTn id="98" dur="1" fill="hold">
                                          <p:stCondLst>
                                            <p:cond delay="0"/>
                                          </p:stCondLst>
                                        </p:cTn>
                                        <p:tgtEl>
                                          <p:spTgt spid="126"/>
                                        </p:tgtEl>
                                        <p:attrNameLst>
                                          <p:attrName>style.visibility</p:attrName>
                                        </p:attrNameLst>
                                      </p:cBhvr>
                                      <p:to>
                                        <p:strVal val="visible"/>
                                      </p:to>
                                    </p:set>
                                    <p:anim calcmode="lin" valueType="num">
                                      <p:cBhvr additive="base">
                                        <p:cTn id="99" dur="3000" fill="hold"/>
                                        <p:tgtEl>
                                          <p:spTgt spid="126"/>
                                        </p:tgtEl>
                                        <p:attrNameLst>
                                          <p:attrName>ppt_x</p:attrName>
                                        </p:attrNameLst>
                                      </p:cBhvr>
                                      <p:tavLst>
                                        <p:tav tm="0">
                                          <p:val>
                                            <p:strVal val="#ppt_x"/>
                                          </p:val>
                                        </p:tav>
                                        <p:tav tm="100000">
                                          <p:val>
                                            <p:strVal val="#ppt_x"/>
                                          </p:val>
                                        </p:tav>
                                      </p:tavLst>
                                    </p:anim>
                                    <p:anim calcmode="lin" valueType="num">
                                      <p:cBhvr additive="base">
                                        <p:cTn id="100" dur="3000" fill="hold"/>
                                        <p:tgtEl>
                                          <p:spTgt spid="1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5219314"/>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4675548"/>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5118934"/>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328753"/>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1109173"/>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515738"/>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998113"/>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54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12" name="TextBox 11">
            <a:extLst>
              <a:ext uri="{FF2B5EF4-FFF2-40B4-BE49-F238E27FC236}">
                <a16:creationId xmlns:a16="http://schemas.microsoft.com/office/drawing/2014/main" id="{D19308AC-9009-5A3A-F585-D282DE114DC5}"/>
              </a:ext>
            </a:extLst>
          </p:cNvPr>
          <p:cNvSpPr txBox="1"/>
          <p:nvPr/>
        </p:nvSpPr>
        <p:spPr>
          <a:xfrm>
            <a:off x="-9734159"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a:t>
            </a:r>
            <a:endParaRPr lang="fo-FO" dirty="0">
              <a:latin typeface="Jumbled" pitchFamily="50" charset="0"/>
            </a:endParaRPr>
          </a:p>
        </p:txBody>
      </p:sp>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682803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67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B1396A-9D11-71EC-FC2B-A752217A9F2D}"/>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207900" y="1360613"/>
            <a:ext cx="12329138" cy="6192378"/>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864821" y="124046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121896"/>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319049" y="2013202"/>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1" name="Group 130">
            <a:extLst>
              <a:ext uri="{FF2B5EF4-FFF2-40B4-BE49-F238E27FC236}">
                <a16:creationId xmlns:a16="http://schemas.microsoft.com/office/drawing/2014/main" id="{BCE7356E-D082-CD0E-E8B4-CFF67FFBFFD2}"/>
              </a:ext>
            </a:extLst>
          </p:cNvPr>
          <p:cNvGrpSpPr/>
          <p:nvPr/>
        </p:nvGrpSpPr>
        <p:grpSpPr>
          <a:xfrm>
            <a:off x="188042" y="7478874"/>
            <a:ext cx="279477" cy="6103926"/>
            <a:chOff x="188042" y="1609013"/>
            <a:chExt cx="279477" cy="6103926"/>
          </a:xfrm>
        </p:grpSpPr>
        <p:cxnSp>
          <p:nvCxnSpPr>
            <p:cNvPr id="133" name="Straight Connector 132">
              <a:extLst>
                <a:ext uri="{FF2B5EF4-FFF2-40B4-BE49-F238E27FC236}">
                  <a16:creationId xmlns:a16="http://schemas.microsoft.com/office/drawing/2014/main" id="{06233438-E94E-125E-4DBA-9D8BA6123DD0}"/>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34" name="Picture 133" descr="A white road with a point on it&#10;&#10;AI-generated content may be incorrect.">
              <a:extLst>
                <a:ext uri="{FF2B5EF4-FFF2-40B4-BE49-F238E27FC236}">
                  <a16:creationId xmlns:a16="http://schemas.microsoft.com/office/drawing/2014/main" id="{5DBDEE6F-E394-9840-8573-368F18B960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pic>
        <p:nvPicPr>
          <p:cNvPr id="86" name="Image 15">
            <a:extLst>
              <a:ext uri="{FF2B5EF4-FFF2-40B4-BE49-F238E27FC236}">
                <a16:creationId xmlns:a16="http://schemas.microsoft.com/office/drawing/2014/main" id="{7FF920F5-589C-062E-8BA1-1573F24E38B0}"/>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1580977" y="-736169"/>
            <a:ext cx="4668565" cy="2267055"/>
          </a:xfrm>
          <a:prstGeom prst="rect">
            <a:avLst/>
          </a:prstGeom>
        </p:spPr>
      </p:pic>
      <p:pic>
        <p:nvPicPr>
          <p:cNvPr id="87" name="Image 15">
            <a:extLst>
              <a:ext uri="{FF2B5EF4-FFF2-40B4-BE49-F238E27FC236}">
                <a16:creationId xmlns:a16="http://schemas.microsoft.com/office/drawing/2014/main" id="{06837C84-7435-348F-1F5B-287B0B64C7A5}"/>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7899496" y="-1093921"/>
            <a:ext cx="4876715" cy="2368133"/>
          </a:xfrm>
          <a:prstGeom prst="rect">
            <a:avLst/>
          </a:prstGeom>
        </p:spPr>
      </p:pic>
      <p:pic>
        <p:nvPicPr>
          <p:cNvPr id="88" name="Image 15">
            <a:extLst>
              <a:ext uri="{FF2B5EF4-FFF2-40B4-BE49-F238E27FC236}">
                <a16:creationId xmlns:a16="http://schemas.microsoft.com/office/drawing/2014/main" id="{2DE441A6-F8B5-CEAE-E2B8-5B40D519067B}"/>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1363296" y="-1516589"/>
            <a:ext cx="5155908" cy="2503709"/>
          </a:xfrm>
          <a:prstGeom prst="rect">
            <a:avLst/>
          </a:prstGeom>
        </p:spPr>
      </p:pic>
      <p:pic>
        <p:nvPicPr>
          <p:cNvPr id="89" name="Image 15">
            <a:extLst>
              <a:ext uri="{FF2B5EF4-FFF2-40B4-BE49-F238E27FC236}">
                <a16:creationId xmlns:a16="http://schemas.microsoft.com/office/drawing/2014/main" id="{A534829D-2482-3B7D-2E95-EFB8C376E425}"/>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4791744" y="-1499292"/>
            <a:ext cx="5825563" cy="2641023"/>
          </a:xfrm>
          <a:prstGeom prst="rect">
            <a:avLst/>
          </a:prstGeom>
        </p:spPr>
      </p:pic>
      <p:sp>
        <p:nvSpPr>
          <p:cNvPr id="79" name="TextBox 78">
            <a:extLst>
              <a:ext uri="{FF2B5EF4-FFF2-40B4-BE49-F238E27FC236}">
                <a16:creationId xmlns:a16="http://schemas.microsoft.com/office/drawing/2014/main" id="{89DCBC1D-C4CD-B560-1437-D94D00FE1376}"/>
              </a:ext>
            </a:extLst>
          </p:cNvPr>
          <p:cNvSpPr txBox="1"/>
          <p:nvPr/>
        </p:nvSpPr>
        <p:spPr>
          <a:xfrm>
            <a:off x="284239" y="2006475"/>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pic>
        <p:nvPicPr>
          <p:cNvPr id="34" name="Picture 33">
            <a:extLst>
              <a:ext uri="{FF2B5EF4-FFF2-40B4-BE49-F238E27FC236}">
                <a16:creationId xmlns:a16="http://schemas.microsoft.com/office/drawing/2014/main" id="{CC491A82-67F2-3126-17CC-2C4898E15F5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645797" y="12348756"/>
            <a:ext cx="2480920" cy="3042845"/>
          </a:xfrm>
          <a:prstGeom prst="rect">
            <a:avLst/>
          </a:prstGeom>
          <a:effectLst>
            <a:softEdge rad="50800"/>
          </a:effectLst>
        </p:spPr>
      </p:pic>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120DF7D9-A3F9-CA5C-CE17-B5CD97B2F677}"/>
                  </a:ext>
                </a:extLst>
              </p:cNvPr>
              <p:cNvGraphicFramePr>
                <a:graphicFrameLocks noChangeAspect="1"/>
              </p:cNvGraphicFramePr>
              <p:nvPr/>
            </p:nvGraphicFramePr>
            <p:xfrm>
              <a:off x="2116216" y="9303230"/>
              <a:ext cx="2424890" cy="3045526"/>
            </p:xfrm>
            <a:graphic>
              <a:graphicData uri="http://schemas.microsoft.com/office/powerpoint/2016/slidezoom">
                <pslz:sldZm>
                  <pslz:sldZmObj sldId="280" cId="3715280865">
                    <pslz:zmPr id="{6A228332-F2B6-455E-8B38-D352EA573137}" returnToParent="0" imageType="cover" transitionDur="1000">
                      <p166:blipFill xmlns:p166="http://schemas.microsoft.com/office/powerpoint/2016/6/main">
                        <a:blip r:embed="rId15">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424890" cy="3045526"/>
                        </a:xfrm>
                        <a:prstGeom prst="rect">
                          <a:avLst/>
                        </a:prstGeom>
                        <a:effectLst>
                          <a:softEdge rad="50800"/>
                        </a:effectLst>
                      </p166:spPr>
                    </pslz:zmPr>
                  </pslz:sldZmObj>
                </pslz:sldZm>
              </a:graphicData>
            </a:graphic>
          </p:graphicFrame>
        </mc:Choice>
        <mc:Fallback xmlns="">
          <p:pic>
            <p:nvPicPr>
              <p:cNvPr id="35" name="Slide Zoom 34">
                <a:hlinkClick r:id="rId16" action="ppaction://hlinksldjump"/>
                <a:extLst>
                  <a:ext uri="{FF2B5EF4-FFF2-40B4-BE49-F238E27FC236}">
                    <a16:creationId xmlns:a16="http://schemas.microsoft.com/office/drawing/2014/main" id="{120DF7D9-A3F9-CA5C-CE17-B5CD97B2F677}"/>
                  </a:ext>
                </a:extLst>
              </p:cNvPr>
              <p:cNvPicPr>
                <a:picLocks noGrp="1" noRot="1" noChangeAspect="1" noMove="1" noResize="1" noEditPoints="1" noAdjustHandles="1" noChangeArrowheads="1" noChangeShapeType="1"/>
              </p:cNvPicPr>
              <p:nvPr/>
            </p:nvPicPr>
            <p:blipFill>
              <a:blip r:embed="rId17">
                <a:alphaModFix amt="90000"/>
                <a:extLst>
                  <a:ext uri="{28A0092B-C50C-407E-A947-70E740481C1C}">
                    <a14:useLocalDpi xmlns:a14="http://schemas.microsoft.com/office/drawing/2010/main" val="0"/>
                  </a:ext>
                </a:extLst>
              </a:blip>
              <a:stretch>
                <a:fillRect/>
              </a:stretch>
            </p:blipFill>
            <p:spPr>
              <a:xfrm>
                <a:off x="2116216" y="9303230"/>
                <a:ext cx="2424890" cy="3045526"/>
              </a:xfrm>
              <a:prstGeom prst="rect">
                <a:avLst/>
              </a:prstGeom>
              <a:effectLst>
                <a:softEdge rad="50800"/>
              </a:effectLst>
            </p:spPr>
          </p:pic>
        </mc:Fallback>
      </mc:AlternateContent>
    </p:spTree>
    <p:extLst>
      <p:ext uri="{BB962C8B-B14F-4D97-AF65-F5344CB8AC3E}">
        <p14:creationId xmlns:p14="http://schemas.microsoft.com/office/powerpoint/2010/main" val="1888215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2EB012-2F3F-89CB-BD1F-6B14420DAEF9}"/>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173594" y="-7141866"/>
            <a:ext cx="12329138" cy="6192378"/>
          </a:xfrm>
          <a:prstGeom prst="rect">
            <a:avLst/>
          </a:prstGeom>
        </p:spPr>
      </p:pic>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1591926" y="-1086333"/>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8302879" y="-1136871"/>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1240108" y="-1162198"/>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4151124" y="-1586806"/>
            <a:ext cx="5825563" cy="2641023"/>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935161" y="-1015778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0381854"/>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160787" y="-9367453"/>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79" name="TextBox 78">
            <a:extLst>
              <a:ext uri="{FF2B5EF4-FFF2-40B4-BE49-F238E27FC236}">
                <a16:creationId xmlns:a16="http://schemas.microsoft.com/office/drawing/2014/main" id="{89DCBC1D-C4CD-B560-1437-D94D00FE1376}"/>
              </a:ext>
            </a:extLst>
          </p:cNvPr>
          <p:cNvSpPr txBox="1"/>
          <p:nvPr/>
        </p:nvSpPr>
        <p:spPr>
          <a:xfrm>
            <a:off x="284239" y="-8523882"/>
            <a:ext cx="5095135" cy="375487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en-GB" sz="1600" b="0" i="0" u="none" strike="noStrike" kern="1200" cap="none" spc="0" normalizeH="0" baseline="0" noProof="0" dirty="0">
                <a:ln>
                  <a:noFill/>
                </a:ln>
                <a:solidFill>
                  <a:srgbClr val="A59EB0"/>
                </a:solidFill>
                <a:effectLst/>
                <a:uLnTx/>
                <a:uFillTx/>
                <a:latin typeface="Times New Roman" panose="02020603050405020304" pitchFamily="18" charset="0"/>
                <a:ea typeface="+mn-ea"/>
                <a:cs typeface="Times New Roman" panose="02020603050405020304" pitchFamily="18" charset="0"/>
              </a:rPr>
              <a:t> </a:t>
            </a: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autoformation se réfère au processus par lequel un individu prend l’initiative d’apprendre de nouvelles compétences, d’acquérir des connaissances ou de développer des aptitudes professionnelles de manière autonome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Elle leur offre l'opportunité d'acquérir et de perfectionner des compétences complémentaires en parallèle avec leurs études universitaires, renforçant ainsi  leur adaptabilité dans un et leur compétitivité sur le marché du travail."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1400529"/>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2" name="Group 21">
            <a:extLst>
              <a:ext uri="{FF2B5EF4-FFF2-40B4-BE49-F238E27FC236}">
                <a16:creationId xmlns:a16="http://schemas.microsoft.com/office/drawing/2014/main" id="{FD6DDF7D-36DC-2F9D-8C82-894734990DBD}"/>
              </a:ext>
            </a:extLst>
          </p:cNvPr>
          <p:cNvGrpSpPr/>
          <p:nvPr/>
        </p:nvGrpSpPr>
        <p:grpSpPr>
          <a:xfrm>
            <a:off x="188042" y="822953"/>
            <a:ext cx="279477" cy="6103926"/>
            <a:chOff x="188042" y="1609013"/>
            <a:chExt cx="279477" cy="6103926"/>
          </a:xfrm>
        </p:grpSpPr>
        <p:cxnSp>
          <p:nvCxnSpPr>
            <p:cNvPr id="14" name="Straight Connector 13">
              <a:extLst>
                <a:ext uri="{FF2B5EF4-FFF2-40B4-BE49-F238E27FC236}">
                  <a16:creationId xmlns:a16="http://schemas.microsoft.com/office/drawing/2014/main" id="{CC7E0AF9-5571-5F3F-E620-EF50AF0512DD}"/>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7" name="Picture 16" descr="A white road with a point on it&#10;&#10;AI-generated content may be incorrect.">
              <a:extLst>
                <a:ext uri="{FF2B5EF4-FFF2-40B4-BE49-F238E27FC236}">
                  <a16:creationId xmlns:a16="http://schemas.microsoft.com/office/drawing/2014/main" id="{D670A3CD-1B45-ADD8-1262-E55006A915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grpSp>
        <p:nvGrpSpPr>
          <p:cNvPr id="91" name="Group 90">
            <a:extLst>
              <a:ext uri="{FF2B5EF4-FFF2-40B4-BE49-F238E27FC236}">
                <a16:creationId xmlns:a16="http://schemas.microsoft.com/office/drawing/2014/main" id="{822E9B04-032F-7778-493A-8322EEA4F996}"/>
              </a:ext>
            </a:extLst>
          </p:cNvPr>
          <p:cNvGrpSpPr/>
          <p:nvPr/>
        </p:nvGrpSpPr>
        <p:grpSpPr>
          <a:xfrm>
            <a:off x="2116216" y="5465616"/>
            <a:ext cx="2383475" cy="616081"/>
            <a:chOff x="2116216" y="4840173"/>
            <a:chExt cx="2383475" cy="612873"/>
          </a:xfrm>
        </p:grpSpPr>
        <p:grpSp>
          <p:nvGrpSpPr>
            <p:cNvPr id="35" name="Group 34">
              <a:extLst>
                <a:ext uri="{FF2B5EF4-FFF2-40B4-BE49-F238E27FC236}">
                  <a16:creationId xmlns:a16="http://schemas.microsoft.com/office/drawing/2014/main" id="{53300BA2-7FCB-4961-850F-11327A431B2F}"/>
                </a:ext>
              </a:extLst>
            </p:cNvPr>
            <p:cNvGrpSpPr/>
            <p:nvPr/>
          </p:nvGrpSpPr>
          <p:grpSpPr>
            <a:xfrm>
              <a:off x="2116216" y="4840173"/>
              <a:ext cx="2383475" cy="612873"/>
              <a:chOff x="2119941" y="4861731"/>
              <a:chExt cx="2383475" cy="612873"/>
            </a:xfrm>
          </p:grpSpPr>
          <p:sp>
            <p:nvSpPr>
              <p:cNvPr id="36" name="L-Shape 35">
                <a:extLst>
                  <a:ext uri="{FF2B5EF4-FFF2-40B4-BE49-F238E27FC236}">
                    <a16:creationId xmlns:a16="http://schemas.microsoft.com/office/drawing/2014/main" id="{F2C08B4C-2326-DB08-F9FB-8435D152D9CD}"/>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37" name="L-Shape 36">
                <a:extLst>
                  <a:ext uri="{FF2B5EF4-FFF2-40B4-BE49-F238E27FC236}">
                    <a16:creationId xmlns:a16="http://schemas.microsoft.com/office/drawing/2014/main" id="{58DB464B-A33E-6898-581C-B7DBF5F2E7C5}"/>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9ABB9D"/>
                  </a:solidFill>
                  <a:effectLst/>
                  <a:uLnTx/>
                  <a:uFillTx/>
                  <a:latin typeface="Aptos" panose="02110004020202020204"/>
                  <a:ea typeface="+mn-ea"/>
                  <a:cs typeface="+mn-cs"/>
                </a:endParaRPr>
              </a:p>
            </p:txBody>
          </p:sp>
        </p:grpSp>
        <p:sp>
          <p:nvSpPr>
            <p:cNvPr id="81" name="Rectangle 80">
              <a:extLst>
                <a:ext uri="{FF2B5EF4-FFF2-40B4-BE49-F238E27FC236}">
                  <a16:creationId xmlns:a16="http://schemas.microsoft.com/office/drawing/2014/main" id="{5766FA29-A834-0CD3-661C-AC653043FEA0}"/>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EE5BEB28-664C-84B8-0AE5-F9C931ED33D5}"/>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3" name="Rectangle 82">
              <a:extLst>
                <a:ext uri="{FF2B5EF4-FFF2-40B4-BE49-F238E27FC236}">
                  <a16:creationId xmlns:a16="http://schemas.microsoft.com/office/drawing/2014/main" id="{E34042E5-1B46-331C-346B-75CC39CCC176}"/>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31003418-E23B-1051-641F-DE2FEA83DD84}"/>
              </a:ext>
            </a:extLst>
          </p:cNvPr>
          <p:cNvSpPr txBox="1"/>
          <p:nvPr/>
        </p:nvSpPr>
        <p:spPr>
          <a:xfrm>
            <a:off x="2521050" y="5601434"/>
            <a:ext cx="1516380" cy="340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schemeClr val="bg1"/>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 </a:t>
            </a:r>
          </a:p>
        </p:txBody>
      </p:sp>
      <p:pic>
        <p:nvPicPr>
          <p:cNvPr id="12" name="Picture 11">
            <a:extLst>
              <a:ext uri="{FF2B5EF4-FFF2-40B4-BE49-F238E27FC236}">
                <a16:creationId xmlns:a16="http://schemas.microsoft.com/office/drawing/2014/main" id="{7E9D6C02-2649-032A-FB20-E8824E3BE30E}"/>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645797" y="2268132"/>
            <a:ext cx="2480920" cy="3042845"/>
          </a:xfrm>
          <a:prstGeom prst="rect">
            <a:avLst/>
          </a:prstGeom>
          <a:effectLst>
            <a:softEdge rad="50800"/>
          </a:effectLst>
        </p:spPr>
      </p:pic>
      <p:grpSp>
        <p:nvGrpSpPr>
          <p:cNvPr id="2" name="Group 1">
            <a:extLst>
              <a:ext uri="{FF2B5EF4-FFF2-40B4-BE49-F238E27FC236}">
                <a16:creationId xmlns:a16="http://schemas.microsoft.com/office/drawing/2014/main" id="{2C79956D-E33B-3F3B-E40B-FED1FA5F39F2}"/>
              </a:ext>
            </a:extLst>
          </p:cNvPr>
          <p:cNvGrpSpPr/>
          <p:nvPr/>
        </p:nvGrpSpPr>
        <p:grpSpPr>
          <a:xfrm>
            <a:off x="7645797" y="5463101"/>
            <a:ext cx="2480920" cy="618595"/>
            <a:chOff x="7645797" y="5463101"/>
            <a:chExt cx="2480920" cy="618595"/>
          </a:xfrm>
        </p:grpSpPr>
        <p:grpSp>
          <p:nvGrpSpPr>
            <p:cNvPr id="90" name="Group 89">
              <a:extLst>
                <a:ext uri="{FF2B5EF4-FFF2-40B4-BE49-F238E27FC236}">
                  <a16:creationId xmlns:a16="http://schemas.microsoft.com/office/drawing/2014/main" id="{0DE7EB55-4E46-0296-1EB2-7A9135E4EDAB}"/>
                </a:ext>
              </a:extLst>
            </p:cNvPr>
            <p:cNvGrpSpPr/>
            <p:nvPr/>
          </p:nvGrpSpPr>
          <p:grpSpPr>
            <a:xfrm>
              <a:off x="7645797" y="5463101"/>
              <a:ext cx="2383475" cy="618595"/>
              <a:chOff x="5577102" y="4834451"/>
              <a:chExt cx="2383475" cy="618595"/>
            </a:xfrm>
          </p:grpSpPr>
          <p:grpSp>
            <p:nvGrpSpPr>
              <p:cNvPr id="31" name="Group 30">
                <a:extLst>
                  <a:ext uri="{FF2B5EF4-FFF2-40B4-BE49-F238E27FC236}">
                    <a16:creationId xmlns:a16="http://schemas.microsoft.com/office/drawing/2014/main" id="{A2155078-F9C4-4B58-A1A0-C69645A302E8}"/>
                  </a:ext>
                </a:extLst>
              </p:cNvPr>
              <p:cNvGrpSpPr/>
              <p:nvPr/>
            </p:nvGrpSpPr>
            <p:grpSpPr>
              <a:xfrm>
                <a:off x="5577102" y="4840173"/>
                <a:ext cx="2383475" cy="612873"/>
                <a:chOff x="2119941" y="4861731"/>
                <a:chExt cx="2383475" cy="612873"/>
              </a:xfrm>
            </p:grpSpPr>
            <p:sp>
              <p:nvSpPr>
                <p:cNvPr id="27" name="L-Shape 26">
                  <a:extLst>
                    <a:ext uri="{FF2B5EF4-FFF2-40B4-BE49-F238E27FC236}">
                      <a16:creationId xmlns:a16="http://schemas.microsoft.com/office/drawing/2014/main" id="{BA48D1FA-446B-E54C-7D98-5EFF70C476D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L-Shape 27">
                  <a:extLst>
                    <a:ext uri="{FF2B5EF4-FFF2-40B4-BE49-F238E27FC236}">
                      <a16:creationId xmlns:a16="http://schemas.microsoft.com/office/drawing/2014/main" id="{37224F22-9C5E-49AB-634B-3C496330F330}"/>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5" name="Rectangle 84">
                <a:extLst>
                  <a:ext uri="{FF2B5EF4-FFF2-40B4-BE49-F238E27FC236}">
                    <a16:creationId xmlns:a16="http://schemas.microsoft.com/office/drawing/2014/main" id="{3B834A80-F504-1F32-CE47-CD264AA195B8}"/>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2A3BC242-025E-4E8C-EEDA-E479477519FB}"/>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TextBox 96">
              <a:extLst>
                <a:ext uri="{FF2B5EF4-FFF2-40B4-BE49-F238E27FC236}">
                  <a16:creationId xmlns:a16="http://schemas.microsoft.com/office/drawing/2014/main" id="{A462E6DA-2107-15EC-CA09-DF8E47491B93}"/>
                </a:ext>
              </a:extLst>
            </p:cNvPr>
            <p:cNvSpPr txBox="1"/>
            <p:nvPr/>
          </p:nvSpPr>
          <p:spPr>
            <a:xfrm>
              <a:off x="7775501" y="5637803"/>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C24334AB-AFCA-DB7C-FD06-75EE8543F12F}"/>
                  </a:ext>
                </a:extLst>
              </p:cNvPr>
              <p:cNvGraphicFramePr>
                <a:graphicFrameLocks noChangeAspect="1"/>
              </p:cNvGraphicFramePr>
              <p:nvPr/>
            </p:nvGraphicFramePr>
            <p:xfrm>
              <a:off x="2116216" y="2232714"/>
              <a:ext cx="2424890" cy="3045526"/>
            </p:xfrm>
            <a:graphic>
              <a:graphicData uri="http://schemas.microsoft.com/office/powerpoint/2016/slidezoom">
                <pslz:sldZm>
                  <pslz:sldZmObj sldId="280" cId="3715280865">
                    <pslz:zmPr id="{6A228332-F2B6-455E-8B38-D352EA573137}" returnToParent="0" imageType="cover" transitionDur="1000">
                      <p166:blipFill xmlns:p166="http://schemas.microsoft.com/office/powerpoint/2016/6/main">
                        <a:blip r:embed="rId15">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424890" cy="3045526"/>
                        </a:xfrm>
                        <a:prstGeom prst="rect">
                          <a:avLst/>
                        </a:prstGeom>
                        <a:effectLst>
                          <a:softEdge rad="50800"/>
                        </a:effectLst>
                      </p166:spPr>
                    </pslz:zmPr>
                  </pslz:sldZmObj>
                </pslz:sldZm>
              </a:graphicData>
            </a:graphic>
          </p:graphicFrame>
        </mc:Choice>
        <mc:Fallback xmlns="">
          <p:pic>
            <p:nvPicPr>
              <p:cNvPr id="11" name="Slide Zoom 10">
                <a:hlinkClick r:id="rId16" action="ppaction://hlinksldjump"/>
                <a:extLst>
                  <a:ext uri="{FF2B5EF4-FFF2-40B4-BE49-F238E27FC236}">
                    <a16:creationId xmlns:a16="http://schemas.microsoft.com/office/drawing/2014/main" id="{C24334AB-AFCA-DB7C-FD06-75EE8543F12F}"/>
                  </a:ext>
                </a:extLst>
              </p:cNvPr>
              <p:cNvPicPr>
                <a:picLocks noGrp="1" noRot="1" noChangeAspect="1" noMove="1" noResize="1" noEditPoints="1" noAdjustHandles="1" noChangeArrowheads="1" noChangeShapeType="1"/>
              </p:cNvPicPr>
              <p:nvPr/>
            </p:nvPicPr>
            <p:blipFill>
              <a:blip r:embed="rId17">
                <a:alphaModFix amt="90000"/>
                <a:extLst>
                  <a:ext uri="{28A0092B-C50C-407E-A947-70E740481C1C}">
                    <a14:useLocalDpi xmlns:a14="http://schemas.microsoft.com/office/drawing/2010/main" val="0"/>
                  </a:ext>
                </a:extLst>
              </a:blip>
              <a:stretch>
                <a:fillRect/>
              </a:stretch>
            </p:blipFill>
            <p:spPr>
              <a:xfrm>
                <a:off x="2116216" y="2232714"/>
                <a:ext cx="2424890" cy="3045526"/>
              </a:xfrm>
              <a:prstGeom prst="rect">
                <a:avLst/>
              </a:prstGeom>
              <a:effectLst>
                <a:softEdge rad="50800"/>
              </a:effectLst>
            </p:spPr>
          </p:pic>
        </mc:Fallback>
      </mc:AlternateContent>
    </p:spTree>
    <p:extLst>
      <p:ext uri="{BB962C8B-B14F-4D97-AF65-F5344CB8AC3E}">
        <p14:creationId xmlns:p14="http://schemas.microsoft.com/office/powerpoint/2010/main" val="28332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12A847-B89F-605B-91D5-C21EC6106069}"/>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23" name="Freeform: Shape 22">
            <a:extLst>
              <a:ext uri="{FF2B5EF4-FFF2-40B4-BE49-F238E27FC236}">
                <a16:creationId xmlns:a16="http://schemas.microsoft.com/office/drawing/2014/main" id="{FB8FD9E1-7400-6153-6013-D9F58C39C91C}"/>
              </a:ext>
            </a:extLst>
          </p:cNvPr>
          <p:cNvSpPr/>
          <p:nvPr/>
        </p:nvSpPr>
        <p:spPr>
          <a:xfrm>
            <a:off x="1430937"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10">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10">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385216"/>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4" name="TextBox 13">
            <a:extLst>
              <a:ext uri="{FF2B5EF4-FFF2-40B4-BE49-F238E27FC236}">
                <a16:creationId xmlns:a16="http://schemas.microsoft.com/office/drawing/2014/main" id="{AD8FC2BD-3228-331B-A234-ED0F571B63EE}"/>
              </a:ext>
            </a:extLst>
          </p:cNvPr>
          <p:cNvSpPr txBox="1"/>
          <p:nvPr/>
        </p:nvSpPr>
        <p:spPr>
          <a:xfrm>
            <a:off x="2990850" y="3361518"/>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3" name="Picture Placeholder 119" descr="A person in a suit and tie standing on a desk with a book&#10;&#10;AI-generated content may be incorrect.">
            <a:extLst>
              <a:ext uri="{FF2B5EF4-FFF2-40B4-BE49-F238E27FC236}">
                <a16:creationId xmlns:a16="http://schemas.microsoft.com/office/drawing/2014/main" id="{1E2B531F-917B-C260-E15C-EB35ECD16017}"/>
              </a:ext>
            </a:extLst>
          </p:cNvPr>
          <p:cNvPicPr>
            <a:picLocks noGrp="1" noChangeAspect="1"/>
          </p:cNvPicPr>
          <p:nvPr>
            <p:ph type="pic" sz="quarter" idx="11"/>
          </p:nvPr>
        </p:nvPicPr>
        <p:blipFill>
          <a:blip r:embed="rId11">
            <a:extLst>
              <a:ext uri="{28A0092B-C50C-407E-A947-70E740481C1C}">
                <a14:useLocalDpi xmlns:a14="http://schemas.microsoft.com/office/drawing/2010/main" val="0"/>
              </a:ext>
            </a:extLst>
          </a:blip>
          <a:srcRect t="11540" b="11540"/>
          <a:stretch>
            <a:fillRect/>
          </a:stretch>
        </p:blipFill>
        <p:spPr>
          <a:xfrm>
            <a:off x="17205218" y="2280888"/>
            <a:ext cx="1705222" cy="2296224"/>
          </a:xfrm>
        </p:spPr>
      </p:pic>
      <p:pic>
        <p:nvPicPr>
          <p:cNvPr id="4" name="Picture Placeholder 117">
            <a:extLst>
              <a:ext uri="{FF2B5EF4-FFF2-40B4-BE49-F238E27FC236}">
                <a16:creationId xmlns:a16="http://schemas.microsoft.com/office/drawing/2014/main" id="{BEFCB946-A845-902C-CAA0-828A892089D3}"/>
              </a:ext>
            </a:extLst>
          </p:cNvPr>
          <p:cNvPicPr>
            <a:picLocks noGrp="1" noChangeAspect="1"/>
          </p:cNvPicPr>
          <p:nvPr>
            <p:ph type="pic" sz="quarter" idx="12"/>
          </p:nvPr>
        </p:nvPicPr>
        <p:blipFill>
          <a:blip r:embed="rId12">
            <a:extLst>
              <a:ext uri="{28A0092B-C50C-407E-A947-70E740481C1C}">
                <a14:useLocalDpi xmlns:a14="http://schemas.microsoft.com/office/drawing/2010/main" val="0"/>
              </a:ext>
            </a:extLst>
          </a:blip>
          <a:srcRect l="896" r="896"/>
          <a:stretch/>
        </p:blipFill>
        <p:spPr>
          <a:xfrm>
            <a:off x="-7401470" y="2335716"/>
            <a:ext cx="1717906" cy="2186568"/>
          </a:xfrm>
        </p:spPr>
      </p:pic>
      <p:sp>
        <p:nvSpPr>
          <p:cNvPr id="2" name="TextBox 1">
            <a:extLst>
              <a:ext uri="{FF2B5EF4-FFF2-40B4-BE49-F238E27FC236}">
                <a16:creationId xmlns:a16="http://schemas.microsoft.com/office/drawing/2014/main" id="{DE03563E-C0F6-993B-ED35-A1CDD78126A0}"/>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371528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541BE58-19B4-4176-7B9A-15EA25DD7FBF}"/>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sp>
        <p:nvSpPr>
          <p:cNvPr id="36" name="TextBox 35">
            <a:extLst>
              <a:ext uri="{FF2B5EF4-FFF2-40B4-BE49-F238E27FC236}">
                <a16:creationId xmlns:a16="http://schemas.microsoft.com/office/drawing/2014/main" id="{2C06FC97-F6ED-520C-6EC3-629C18A7B848}"/>
              </a:ext>
            </a:extLst>
          </p:cNvPr>
          <p:cNvSpPr txBox="1"/>
          <p:nvPr/>
        </p:nvSpPr>
        <p:spPr>
          <a:xfrm>
            <a:off x="6812212" y="3242375"/>
            <a:ext cx="5029200" cy="1815882"/>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L'auto-Formation signifie que vous êtes le premier responsable de votre propre éducation, il n'y a pas d'enseignant pour vous guider à chaque étape.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Vous devez déterminer ce que vous voulez apprendre, comment apprendre et trouver les ressources .</a:t>
            </a: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4" name="TextBox 3">
            <a:extLst>
              <a:ext uri="{FF2B5EF4-FFF2-40B4-BE49-F238E27FC236}">
                <a16:creationId xmlns:a16="http://schemas.microsoft.com/office/drawing/2014/main" id="{04897549-BD84-2FDE-15AE-7ED5ACFFA7C5}"/>
              </a:ext>
            </a:extLst>
          </p:cNvPr>
          <p:cNvSpPr txBox="1"/>
          <p:nvPr/>
        </p:nvSpPr>
        <p:spPr>
          <a:xfrm>
            <a:off x="6022310" y="513790"/>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4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21" name="TextBox 20">
            <a:extLst>
              <a:ext uri="{FF2B5EF4-FFF2-40B4-BE49-F238E27FC236}">
                <a16:creationId xmlns:a16="http://schemas.microsoft.com/office/drawing/2014/main" id="{8E3D8B68-35E5-FFA2-6848-338B3B538E5C}"/>
              </a:ext>
            </a:extLst>
          </p:cNvPr>
          <p:cNvSpPr txBox="1"/>
          <p:nvPr/>
        </p:nvSpPr>
        <p:spPr>
          <a:xfrm>
            <a:off x="6022310" y="1577176"/>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2" name="TextBox 21">
            <a:extLst>
              <a:ext uri="{FF2B5EF4-FFF2-40B4-BE49-F238E27FC236}">
                <a16:creationId xmlns:a16="http://schemas.microsoft.com/office/drawing/2014/main" id="{6ABE7453-057F-2A89-B678-5BD7D0101279}"/>
              </a:ext>
            </a:extLst>
          </p:cNvPr>
          <p:cNvSpPr txBox="1"/>
          <p:nvPr/>
        </p:nvSpPr>
        <p:spPr>
          <a:xfrm>
            <a:off x="6022310" y="1134009"/>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120807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par>
                                <p:cTn id="15" presetID="53" presetClass="entr" presetSubtype="16"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25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descr="Python - Wikiversity">
            <a:extLst>
              <a:ext uri="{FF2B5EF4-FFF2-40B4-BE49-F238E27FC236}">
                <a16:creationId xmlns:a16="http://schemas.microsoft.com/office/drawing/2014/main" id="{2BF76C7B-3006-B203-520B-F3E20A4F8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388" y="1776046"/>
            <a:ext cx="3305908" cy="3305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B1AF3-13BA-85EB-B1E0-A4BA1C9ADF92}"/>
              </a:ext>
            </a:extLst>
          </p:cNvPr>
          <p:cNvSpPr txBox="1"/>
          <p:nvPr/>
        </p:nvSpPr>
        <p:spPr>
          <a:xfrm>
            <a:off x="0" y="879230"/>
            <a:ext cx="6096000" cy="1200329"/>
          </a:xfrm>
          <a:prstGeom prst="rect">
            <a:avLst/>
          </a:prstGeom>
          <a:noFill/>
        </p:spPr>
        <p:txBody>
          <a:bodyPr wrap="square" rtlCol="0">
            <a:spAutoFit/>
          </a:bodyPr>
          <a:lstStyle/>
          <a:p>
            <a:pPr algn="ctr"/>
            <a:r>
              <a:rPr lang="en-GB" sz="7200" dirty="0">
                <a:solidFill>
                  <a:srgbClr val="FFE989"/>
                </a:solidFill>
                <a:latin typeface="Lobster 1.4" panose="02000506000000020003" pitchFamily="50" charset="0"/>
                <a:ea typeface="Calibri" panose="020F0502020204030204" pitchFamily="34" charset="0"/>
                <a:cs typeface="Calibri" panose="020F0502020204030204" pitchFamily="34" charset="0"/>
              </a:rPr>
              <a:t>Py</a:t>
            </a:r>
            <a:r>
              <a:rPr lang="en-GB" sz="7200" dirty="0">
                <a:solidFill>
                  <a:srgbClr val="3776AA"/>
                </a:solidFill>
                <a:latin typeface="Lobster 1.4" panose="02000506000000020003" pitchFamily="50" charset="0"/>
                <a:ea typeface="Calibri" panose="020F0502020204030204" pitchFamily="34" charset="0"/>
                <a:cs typeface="Calibri" panose="020F0502020204030204" pitchFamily="34" charset="0"/>
              </a:rPr>
              <a:t>t</a:t>
            </a:r>
            <a:r>
              <a:rPr lang="en-GB" sz="7200" dirty="0">
                <a:solidFill>
                  <a:srgbClr val="FFD534"/>
                </a:solidFill>
                <a:latin typeface="Lobster 1.4" panose="02000506000000020003" pitchFamily="50" charset="0"/>
                <a:ea typeface="Calibri" panose="020F0502020204030204" pitchFamily="34" charset="0"/>
                <a:cs typeface="Calibri" panose="020F0502020204030204" pitchFamily="34" charset="0"/>
              </a:rPr>
              <a:t>h</a:t>
            </a:r>
            <a:r>
              <a:rPr lang="en-GB" sz="7200" dirty="0">
                <a:solidFill>
                  <a:srgbClr val="729EC2"/>
                </a:solidFill>
                <a:latin typeface="Lobster 1.4" panose="02000506000000020003" pitchFamily="50" charset="0"/>
                <a:ea typeface="Calibri" panose="020F0502020204030204" pitchFamily="34" charset="0"/>
                <a:cs typeface="Calibri" panose="020F0502020204030204" pitchFamily="34" charset="0"/>
              </a:rPr>
              <a:t>on</a:t>
            </a:r>
          </a:p>
        </p:txBody>
      </p:sp>
      <p:sp>
        <p:nvSpPr>
          <p:cNvPr id="5" name="TextBox 4">
            <a:extLst>
              <a:ext uri="{FF2B5EF4-FFF2-40B4-BE49-F238E27FC236}">
                <a16:creationId xmlns:a16="http://schemas.microsoft.com/office/drawing/2014/main" id="{A039F94F-A959-8E7D-4892-84EF1BAE251E}"/>
              </a:ext>
            </a:extLst>
          </p:cNvPr>
          <p:cNvSpPr txBox="1"/>
          <p:nvPr/>
        </p:nvSpPr>
        <p:spPr>
          <a:xfrm>
            <a:off x="1" y="3015762"/>
            <a:ext cx="6096000" cy="1477328"/>
          </a:xfrm>
          <a:prstGeom prst="rect">
            <a:avLst/>
          </a:prstGeom>
          <a:noFill/>
        </p:spPr>
        <p:txBody>
          <a:bodyPr wrap="square" rtlCol="0">
            <a:spAutoFit/>
          </a:bodyPr>
          <a:lstStyle/>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&amp; Science des Données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économiques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Développement Web (Backend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des données RH</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Finance Algorithmique</a:t>
            </a:r>
            <a:r>
              <a:rPr lang="fo-FO" b="1" dirty="0">
                <a:solidFill>
                  <a:schemeClr val="tx1">
                    <a:lumMod val="95000"/>
                    <a:lumOff val="5000"/>
                  </a:schemeClr>
                </a:solidFill>
                <a:latin typeface="Courier New" panose="02070309020205020404" pitchFamily="49" charset="0"/>
                <a:cs typeface="Courier New" panose="02070309020205020404" pitchFamily="49" charset="0"/>
              </a:rPr>
              <a:t> </a:t>
            </a: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46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A6B025-2AB8-B5BD-B7D9-9F13CB5462B3}"/>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9">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9">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5" name="TextBox 4">
            <a:extLst>
              <a:ext uri="{FF2B5EF4-FFF2-40B4-BE49-F238E27FC236}">
                <a16:creationId xmlns:a16="http://schemas.microsoft.com/office/drawing/2014/main" id="{3995A08C-B921-886B-B1D1-D45351F66C5E}"/>
              </a:ext>
            </a:extLst>
          </p:cNvPr>
          <p:cNvSpPr txBox="1"/>
          <p:nvPr/>
        </p:nvSpPr>
        <p:spPr>
          <a:xfrm>
            <a:off x="0" y="2502317"/>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10" name="TextBox 9">
            <a:extLst>
              <a:ext uri="{FF2B5EF4-FFF2-40B4-BE49-F238E27FC236}">
                <a16:creationId xmlns:a16="http://schemas.microsoft.com/office/drawing/2014/main" id="{E326E620-86A4-567C-5887-37A8B17475B6}"/>
              </a:ext>
            </a:extLst>
          </p:cNvPr>
          <p:cNvSpPr txBox="1"/>
          <p:nvPr/>
        </p:nvSpPr>
        <p:spPr>
          <a:xfrm>
            <a:off x="0" y="3432353"/>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11" name="TextBox 10">
            <a:extLst>
              <a:ext uri="{FF2B5EF4-FFF2-40B4-BE49-F238E27FC236}">
                <a16:creationId xmlns:a16="http://schemas.microsoft.com/office/drawing/2014/main" id="{3F54A166-A793-C19B-C566-B688EF6F8531}"/>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583020393"/>
      </p:ext>
    </p:extLst>
  </p:cSld>
  <p:clrMapOvr>
    <a:masterClrMapping/>
  </p:clrMapOvr>
  <p:transition spd="slow">
    <p:cover dir="r"/>
  </p:transition>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a:extLst>
              <a:ext uri="{FF2B5EF4-FFF2-40B4-BE49-F238E27FC236}">
                <a16:creationId xmlns:a16="http://schemas.microsoft.com/office/drawing/2014/main" id="{529A187A-55EA-D368-D620-83264B161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671388" y="1880169"/>
            <a:ext cx="3305908" cy="3097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A6D47B-38D0-C849-0049-0C125329C5D7}"/>
              </a:ext>
            </a:extLst>
          </p:cNvPr>
          <p:cNvSpPr txBox="1"/>
          <p:nvPr/>
        </p:nvSpPr>
        <p:spPr>
          <a:xfrm>
            <a:off x="0" y="879230"/>
            <a:ext cx="6096000" cy="1200329"/>
          </a:xfrm>
          <a:prstGeom prst="rect">
            <a:avLst/>
          </a:prstGeom>
          <a:noFill/>
        </p:spPr>
        <p:txBody>
          <a:bodyPr wrap="square" rtlCol="0">
            <a:spAutoFit/>
          </a:bodyPr>
          <a:lstStyle/>
          <a:p>
            <a:pPr algn="ct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E</a:t>
            </a:r>
            <a:r>
              <a:rPr lang="en-GB" sz="7200" b="1" dirty="0">
                <a:solidFill>
                  <a:srgbClr val="FFFFFF"/>
                </a:solidFill>
                <a:latin typeface="Arial Black" panose="020B0A04020102020204" pitchFamily="34" charset="0"/>
                <a:ea typeface="Calibri" panose="020F0502020204030204" pitchFamily="34" charset="0"/>
                <a:cs typeface="Calibri" panose="020F0502020204030204" pitchFamily="34" charset="0"/>
              </a:rPr>
              <a:t>X</a:t>
            </a: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CEL</a:t>
            </a:r>
          </a:p>
        </p:txBody>
      </p:sp>
      <p:sp>
        <p:nvSpPr>
          <p:cNvPr id="4" name="TextBox 3">
            <a:extLst>
              <a:ext uri="{FF2B5EF4-FFF2-40B4-BE49-F238E27FC236}">
                <a16:creationId xmlns:a16="http://schemas.microsoft.com/office/drawing/2014/main" id="{4D09D311-90EE-1678-E1FE-0F02B526A47E}"/>
              </a:ext>
            </a:extLst>
          </p:cNvPr>
          <p:cNvSpPr txBox="1"/>
          <p:nvPr/>
        </p:nvSpPr>
        <p:spPr>
          <a:xfrm>
            <a:off x="1" y="3015762"/>
            <a:ext cx="6096000" cy="1200329"/>
          </a:xfrm>
          <a:prstGeom prst="rect">
            <a:avLst/>
          </a:prstGeom>
          <a:noFill/>
        </p:spPr>
        <p:txBody>
          <a:bodyPr wrap="square" rtlCol="0">
            <a:spAutoFit/>
          </a:bodyPr>
          <a:lstStyle/>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Avancées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statistiques et financières</a:t>
            </a:r>
          </a:p>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Tableaux de bord RH et rapports </a:t>
            </a:r>
          </a:p>
          <a:p>
            <a:pPr algn="ct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435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4346E6-D1CE-1085-E1CF-4DE0A01C581D}"/>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29" name="TextBox 28">
            <a:extLst>
              <a:ext uri="{FF2B5EF4-FFF2-40B4-BE49-F238E27FC236}">
                <a16:creationId xmlns:a16="http://schemas.microsoft.com/office/drawing/2014/main" id="{50DEF289-8D13-ADF0-ABF2-E4BC8D6A9C34}"/>
              </a:ext>
            </a:extLst>
          </p:cNvPr>
          <p:cNvSpPr txBox="1"/>
          <p:nvPr/>
        </p:nvSpPr>
        <p:spPr>
          <a:xfrm>
            <a:off x="6873009" y="978448"/>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31" name="TextBox 30">
            <a:extLst>
              <a:ext uri="{FF2B5EF4-FFF2-40B4-BE49-F238E27FC236}">
                <a16:creationId xmlns:a16="http://schemas.microsoft.com/office/drawing/2014/main" id="{7D62551A-C277-7F8D-6014-7CAE4B6206D7}"/>
              </a:ext>
            </a:extLst>
          </p:cNvPr>
          <p:cNvSpPr txBox="1"/>
          <p:nvPr/>
        </p:nvSpPr>
        <p:spPr>
          <a:xfrm>
            <a:off x="6940040" y="1811280"/>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33" name="TextBox 32">
            <a:extLst>
              <a:ext uri="{FF2B5EF4-FFF2-40B4-BE49-F238E27FC236}">
                <a16:creationId xmlns:a16="http://schemas.microsoft.com/office/drawing/2014/main" id="{66360965-5995-487D-5870-2907489C0DB6}"/>
              </a:ext>
            </a:extLst>
          </p:cNvPr>
          <p:cNvSpPr txBox="1"/>
          <p:nvPr/>
        </p:nvSpPr>
        <p:spPr>
          <a:xfrm>
            <a:off x="6925962" y="1459216"/>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
        <p:nvSpPr>
          <p:cNvPr id="34" name="TextBox 33">
            <a:extLst>
              <a:ext uri="{FF2B5EF4-FFF2-40B4-BE49-F238E27FC236}">
                <a16:creationId xmlns:a16="http://schemas.microsoft.com/office/drawing/2014/main" id="{DA26C627-2EB1-4169-782E-8AB4457CD5D1}"/>
              </a:ext>
            </a:extLst>
          </p:cNvPr>
          <p:cNvSpPr txBox="1"/>
          <p:nvPr/>
        </p:nvSpPr>
        <p:spPr>
          <a:xfrm>
            <a:off x="7029337" y="3483859"/>
            <a:ext cx="5029200" cy="1323439"/>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Les gens se concentrent souvent sur la partie « succès » d’une histoire de réussite et ne voient pas la persévérance concentrée, parfois jour après jour, année après année, qui a fait du « succès » une réalité et non une fantaisie .</a:t>
            </a:r>
          </a:p>
        </p:txBody>
      </p:sp>
    </p:spTree>
    <p:extLst>
      <p:ext uri="{BB962C8B-B14F-4D97-AF65-F5344CB8AC3E}">
        <p14:creationId xmlns:p14="http://schemas.microsoft.com/office/powerpoint/2010/main" val="1272131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000"/>
                            </p:stCondLst>
                            <p:childTnLst>
                              <p:par>
                                <p:cTn id="21" presetID="53" presetClass="entr" presetSubtype="16" fill="hold" grpId="0" nodeType="afterEffect">
                                  <p:stCondLst>
                                    <p:cond delay="25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E0689-6CBB-7545-6C8C-92EA97C84A82}"/>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9">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9">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1" name="TextBox 10">
            <a:extLst>
              <a:ext uri="{FF2B5EF4-FFF2-40B4-BE49-F238E27FC236}">
                <a16:creationId xmlns:a16="http://schemas.microsoft.com/office/drawing/2014/main" id="{3F54A166-A793-C19B-C566-B688EF6F8531}"/>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Tree>
    <p:extLst>
      <p:ext uri="{BB962C8B-B14F-4D97-AF65-F5344CB8AC3E}">
        <p14:creationId xmlns:p14="http://schemas.microsoft.com/office/powerpoint/2010/main" val="254712781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2F1C4C-3C79-89A0-087E-2BB4A4B87E32}"/>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27" name="TextBox 26">
            <a:extLst>
              <a:ext uri="{FF2B5EF4-FFF2-40B4-BE49-F238E27FC236}">
                <a16:creationId xmlns:a16="http://schemas.microsoft.com/office/drawing/2014/main" id="{1C8C15F5-3795-C671-BDA8-C7B13A74575A}"/>
              </a:ext>
            </a:extLst>
          </p:cNvPr>
          <p:cNvSpPr txBox="1"/>
          <p:nvPr/>
        </p:nvSpPr>
        <p:spPr>
          <a:xfrm>
            <a:off x="7139210" y="1053921"/>
            <a:ext cx="4904893"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8" name="TextBox 27">
            <a:extLst>
              <a:ext uri="{FF2B5EF4-FFF2-40B4-BE49-F238E27FC236}">
                <a16:creationId xmlns:a16="http://schemas.microsoft.com/office/drawing/2014/main" id="{291E5556-39E9-8D6D-48CF-B69B34D2E49A}"/>
              </a:ext>
            </a:extLst>
          </p:cNvPr>
          <p:cNvSpPr txBox="1"/>
          <p:nvPr/>
        </p:nvSpPr>
        <p:spPr>
          <a:xfrm>
            <a:off x="7014903" y="2960231"/>
            <a:ext cx="5029200" cy="1077218"/>
          </a:xfrm>
          <a:prstGeom prst="rect">
            <a:avLst/>
          </a:prstGeom>
          <a:noFill/>
        </p:spPr>
        <p:txBody>
          <a:bodyPr wrap="square" anchor="t">
            <a:spAutoFit/>
          </a:bodyPr>
          <a:lstStyle/>
          <a:p>
            <a:pPr lvl="0" algn="ju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fr-FR" sz="1600" b="1" dirty="0">
                <a:solidFill>
                  <a:prstClr val="white"/>
                </a:solidFill>
                <a:latin typeface="Times New Roman" panose="02020603050405020304" pitchFamily="18" charset="0"/>
                <a:cs typeface="Times New Roman" panose="02020603050405020304" pitchFamily="18" charset="0"/>
              </a:rPr>
              <a:t>Un processus d'amélioration continue qui renforce votre capacité d'apprentissage et de croissance, vous transformant en une meilleure version de vous-même.</a:t>
            </a: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5289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000"/>
                            </p:stCondLst>
                            <p:childTnLst>
                              <p:par>
                                <p:cTn id="21" presetID="53" presetClass="entr" presetSubtype="16" fill="hold" grpId="0" nodeType="afterEffect">
                                  <p:stCondLst>
                                    <p:cond delay="25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14282" y="3244209"/>
              <a:ext cx="2176504"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3" cy="6858000"/>
            <a:chOff x="213096" y="0"/>
            <a:chExt cx="11447503"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70737" cy="6858000"/>
            <a:chOff x="491575" y="0"/>
            <a:chExt cx="9970737"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8902453" y="3244209"/>
              <a:ext cx="2565720" cy="553998"/>
            </a:xfrm>
            <a:prstGeom prst="rect">
              <a:avLst/>
            </a:prstGeom>
            <a:noFill/>
          </p:spPr>
          <p:txBody>
            <a:bodyPr wrap="square" rtlCol="0">
              <a:spAutoFit/>
            </a:bodyPr>
            <a:lstStyle/>
            <a:p>
              <a:pPr algn="ctr"/>
              <a:r>
                <a:rPr lang="fr-FR" sz="3000" b="1" dirty="0">
                  <a:solidFill>
                    <a:srgbClr val="F0EEF0"/>
                  </a:solidFill>
                  <a:latin typeface="Tw Cen MT" panose="020B0602020104020603" pitchFamily="34" charset="0"/>
                </a:rPr>
                <a:t>Dp VS Leader</a:t>
              </a:r>
              <a:endParaRPr lang="fr-FR" sz="3000" b="1" noProof="0"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81" name="Picture 80">
            <a:extLst>
              <a:ext uri="{FF2B5EF4-FFF2-40B4-BE49-F238E27FC236}">
                <a16:creationId xmlns:a16="http://schemas.microsoft.com/office/drawing/2014/main" id="{9FF904C5-2C25-4A4D-AFDC-CFEB74230605}"/>
              </a:ext>
            </a:extLst>
          </p:cNvPr>
          <p:cNvPicPr>
            <a:picLocks noChangeAspect="1"/>
          </p:cNvPicPr>
          <p:nvPr/>
        </p:nvPicPr>
        <p:blipFill rotWithShape="1">
          <a:blip r:embed="rId3">
            <a:extLst>
              <a:ext uri="{28A0092B-C50C-407E-A947-70E740481C1C}">
                <a14:useLocalDpi xmlns:a14="http://schemas.microsoft.com/office/drawing/2010/main" val="0"/>
              </a:ext>
            </a:extLst>
          </a:blip>
          <a:srcRect l="8125" r="8125"/>
          <a:stretch/>
        </p:blipFill>
        <p:spPr>
          <a:xfrm>
            <a:off x="5930596" y="724813"/>
            <a:ext cx="2248016" cy="2248014"/>
          </a:xfrm>
          <a:prstGeom prst="ellipse">
            <a:avLst/>
          </a:prstGeom>
        </p:spPr>
      </p:pic>
      <p:grpSp>
        <p:nvGrpSpPr>
          <p:cNvPr id="82" name="Group 81">
            <a:extLst>
              <a:ext uri="{FF2B5EF4-FFF2-40B4-BE49-F238E27FC236}">
                <a16:creationId xmlns:a16="http://schemas.microsoft.com/office/drawing/2014/main" id="{A14E1B91-C212-4889-8705-49BCDB383225}"/>
              </a:ext>
            </a:extLst>
          </p:cNvPr>
          <p:cNvGrpSpPr/>
          <p:nvPr/>
        </p:nvGrpSpPr>
        <p:grpSpPr>
          <a:xfrm>
            <a:off x="1623935" y="724813"/>
            <a:ext cx="7598623" cy="4015479"/>
            <a:chOff x="1055282" y="1078119"/>
            <a:chExt cx="5243666" cy="3233390"/>
          </a:xfrm>
        </p:grpSpPr>
        <p:sp>
          <p:nvSpPr>
            <p:cNvPr id="83" name="TextBox 82">
              <a:extLst>
                <a:ext uri="{FF2B5EF4-FFF2-40B4-BE49-F238E27FC236}">
                  <a16:creationId xmlns:a16="http://schemas.microsoft.com/office/drawing/2014/main" id="{A94C4F95-2EDE-46B0-8B26-C72D6D3C8DB3}"/>
                </a:ext>
              </a:extLst>
            </p:cNvPr>
            <p:cNvSpPr txBox="1"/>
            <p:nvPr/>
          </p:nvSpPr>
          <p:spPr>
            <a:xfrm>
              <a:off x="1055282" y="1078119"/>
              <a:ext cx="4022718" cy="570012"/>
            </a:xfrm>
            <a:prstGeom prst="rect">
              <a:avLst/>
            </a:prstGeom>
            <a:noFill/>
          </p:spPr>
          <p:txBody>
            <a:bodyPr wrap="square" rtlCol="0">
              <a:spAutoFit/>
            </a:bodyPr>
            <a:lstStyle/>
            <a:p>
              <a:pPr algn="ctr"/>
              <a:r>
                <a:rPr lang="fr-FR" sz="4000" noProof="0" dirty="0">
                  <a:solidFill>
                    <a:srgbClr val="002060"/>
                  </a:solidFill>
                  <a:latin typeface="Tw Cen MT" panose="020B0602020104020603" pitchFamily="34" charset="0"/>
                </a:rPr>
                <a:t>Elaborer en : </a:t>
              </a:r>
            </a:p>
          </p:txBody>
        </p:sp>
        <p:sp>
          <p:nvSpPr>
            <p:cNvPr id="84" name="TextBox 83">
              <a:extLst>
                <a:ext uri="{FF2B5EF4-FFF2-40B4-BE49-F238E27FC236}">
                  <a16:creationId xmlns:a16="http://schemas.microsoft.com/office/drawing/2014/main" id="{7DC9F996-36A0-4A1D-8C4B-F6DAF0FDA7C8}"/>
                </a:ext>
              </a:extLst>
            </p:cNvPr>
            <p:cNvSpPr txBox="1"/>
            <p:nvPr/>
          </p:nvSpPr>
          <p:spPr>
            <a:xfrm>
              <a:off x="4122879" y="3047570"/>
              <a:ext cx="2176069" cy="1263939"/>
            </a:xfrm>
            <a:prstGeom prst="rect">
              <a:avLst/>
            </a:prstGeom>
            <a:noFill/>
          </p:spPr>
          <p:txBody>
            <a:bodyPr wrap="square" rtlCol="0">
              <a:spAutoFit/>
            </a:bodyPr>
            <a:lstStyle/>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Houda LANJRI</a:t>
              </a:r>
            </a:p>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Nour ELHOUDA</a:t>
              </a:r>
            </a:p>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Amine EL-JOHRI</a:t>
              </a:r>
            </a:p>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Bilal EL BAKKALI </a:t>
              </a:r>
            </a:p>
          </p:txBody>
        </p:sp>
      </p:grpSp>
      <p:sp>
        <p:nvSpPr>
          <p:cNvPr id="3" name="ZoneTexte 2">
            <a:extLst>
              <a:ext uri="{FF2B5EF4-FFF2-40B4-BE49-F238E27FC236}">
                <a16:creationId xmlns:a16="http://schemas.microsoft.com/office/drawing/2014/main" id="{C44796E7-B565-127A-F668-FF0D7641AA4D}"/>
              </a:ext>
            </a:extLst>
          </p:cNvPr>
          <p:cNvSpPr txBox="1"/>
          <p:nvPr/>
        </p:nvSpPr>
        <p:spPr>
          <a:xfrm>
            <a:off x="3374056" y="2721113"/>
            <a:ext cx="1423828" cy="707886"/>
          </a:xfrm>
          <a:prstGeom prst="rect">
            <a:avLst/>
          </a:prstGeom>
          <a:noFill/>
        </p:spPr>
        <p:txBody>
          <a:bodyPr wrap="square" rtlCol="0">
            <a:spAutoFit/>
          </a:bodyPr>
          <a:lstStyle/>
          <a:p>
            <a:r>
              <a:rPr lang="fr-FR" sz="4000" dirty="0">
                <a:solidFill>
                  <a:srgbClr val="002060"/>
                </a:solidFill>
                <a:latin typeface="Tw Cen MT" panose="020B0602020104020603" pitchFamily="34" charset="0"/>
              </a:rPr>
              <a:t>Par</a:t>
            </a:r>
            <a:r>
              <a:rPr lang="fr-FR" noProof="0" dirty="0">
                <a:solidFill>
                  <a:srgbClr val="002060"/>
                </a:solidFill>
              </a:rPr>
              <a:t> </a:t>
            </a:r>
            <a:r>
              <a:rPr lang="fr-FR" sz="4000" noProof="0" dirty="0">
                <a:solidFill>
                  <a:srgbClr val="002060"/>
                </a:solidFill>
                <a:latin typeface="Tw Cen MT" panose="020B0602020104020603" pitchFamily="34" charset="0"/>
              </a:rPr>
              <a:t>:</a:t>
            </a:r>
          </a:p>
        </p:txBody>
      </p:sp>
      <p:sp>
        <p:nvSpPr>
          <p:cNvPr id="5" name="ZoneTexte 4">
            <a:extLst>
              <a:ext uri="{FF2B5EF4-FFF2-40B4-BE49-F238E27FC236}">
                <a16:creationId xmlns:a16="http://schemas.microsoft.com/office/drawing/2014/main" id="{63009D8E-657F-A5E5-20E8-DC633B363D7D}"/>
              </a:ext>
            </a:extLst>
          </p:cNvPr>
          <p:cNvSpPr txBox="1"/>
          <p:nvPr/>
        </p:nvSpPr>
        <p:spPr>
          <a:xfrm>
            <a:off x="3462285" y="5137141"/>
            <a:ext cx="6100952" cy="707886"/>
          </a:xfrm>
          <a:prstGeom prst="rect">
            <a:avLst/>
          </a:prstGeom>
          <a:noFill/>
        </p:spPr>
        <p:txBody>
          <a:bodyPr wrap="square" rtlCol="0">
            <a:spAutoFit/>
          </a:bodyPr>
          <a:lstStyle/>
          <a:p>
            <a:r>
              <a:rPr lang="fr-FR" sz="4000" noProof="0" dirty="0">
                <a:solidFill>
                  <a:srgbClr val="002060"/>
                </a:solidFill>
                <a:latin typeface="Tw Cen MT" panose="020B0602020104020603" pitchFamily="34" charset="0"/>
              </a:rPr>
              <a:t>Sous </a:t>
            </a:r>
            <a:r>
              <a:rPr lang="fr-FR" sz="4000" dirty="0">
                <a:solidFill>
                  <a:srgbClr val="002060"/>
                </a:solidFill>
                <a:latin typeface="Tw Cen MT" panose="020B0602020104020603" pitchFamily="34" charset="0"/>
              </a:rPr>
              <a:t>l’encadrement du </a:t>
            </a:r>
            <a:r>
              <a:rPr lang="fr-FR" sz="4000" noProof="0" dirty="0">
                <a:solidFill>
                  <a:srgbClr val="002060"/>
                </a:solidFill>
                <a:latin typeface="Tw Cen MT" panose="020B0602020104020603" pitchFamily="34" charset="0"/>
              </a:rPr>
              <a:t>:</a:t>
            </a:r>
            <a:endParaRPr lang="fr-FR" sz="2400" b="1" noProof="0" dirty="0">
              <a:solidFill>
                <a:srgbClr val="002060"/>
              </a:solidFill>
              <a:latin typeface="Tw Cen MT" panose="020B0602020104020603" pitchFamily="34" charset="0"/>
            </a:endParaRPr>
          </a:p>
        </p:txBody>
      </p:sp>
      <p:sp>
        <p:nvSpPr>
          <p:cNvPr id="6" name="ZoneTexte 5">
            <a:extLst>
              <a:ext uri="{FF2B5EF4-FFF2-40B4-BE49-F238E27FC236}">
                <a16:creationId xmlns:a16="http://schemas.microsoft.com/office/drawing/2014/main" id="{4A723BA6-8475-2C70-52B3-0203ADF28B2D}"/>
              </a:ext>
            </a:extLst>
          </p:cNvPr>
          <p:cNvSpPr txBox="1"/>
          <p:nvPr/>
        </p:nvSpPr>
        <p:spPr>
          <a:xfrm>
            <a:off x="6096000" y="5912627"/>
            <a:ext cx="3352800" cy="461665"/>
          </a:xfrm>
          <a:prstGeom prst="rect">
            <a:avLst/>
          </a:prstGeom>
          <a:noFill/>
        </p:spPr>
        <p:txBody>
          <a:bodyPr wrap="square" rtlCol="0">
            <a:spAutoFit/>
          </a:bodyPr>
          <a:lstStyle/>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Prof. Safae KABLY </a:t>
            </a:r>
          </a:p>
        </p:txBody>
      </p:sp>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ppt_x</p:attrName>
                                        </p:attrNameLst>
                                      </p:cBhvr>
                                      <p:tavLst>
                                        <p:tav tm="0">
                                          <p:val>
                                            <p:strVal val="#ppt_x"/>
                                          </p:val>
                                        </p:tav>
                                        <p:tav tm="100000">
                                          <p:val>
                                            <p:strVal val="#ppt_x"/>
                                          </p:val>
                                        </p:tav>
                                      </p:tavLst>
                                    </p:anim>
                                    <p:anim calcmode="lin" valueType="num">
                                      <p:cBhvr>
                                        <p:cTn id="9" dur="1000" fill="hold"/>
                                        <p:tgtEl>
                                          <p:spTgt spid="8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1000"/>
                                        <p:tgtEl>
                                          <p:spTgt spid="81"/>
                                        </p:tgtEl>
                                      </p:cBhvr>
                                    </p:animEffect>
                                    <p:anim calcmode="lin" valueType="num">
                                      <p:cBhvr>
                                        <p:cTn id="13" dur="1000" fill="hold"/>
                                        <p:tgtEl>
                                          <p:spTgt spid="81"/>
                                        </p:tgtEl>
                                        <p:attrNameLst>
                                          <p:attrName>ppt_x</p:attrName>
                                        </p:attrNameLst>
                                      </p:cBhvr>
                                      <p:tavLst>
                                        <p:tav tm="0">
                                          <p:val>
                                            <p:strVal val="#ppt_x"/>
                                          </p:val>
                                        </p:tav>
                                        <p:tav tm="100000">
                                          <p:val>
                                            <p:strVal val="#ppt_x"/>
                                          </p:val>
                                        </p:tav>
                                      </p:tavLst>
                                    </p:anim>
                                    <p:anim calcmode="lin" valueType="num">
                                      <p:cBhvr>
                                        <p:cTn id="14" dur="1000" fill="hold"/>
                                        <p:tgtEl>
                                          <p:spTgt spid="8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321D478-B6A9-EF36-4D15-C8AC05E10741}"/>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1591926" y="-1086333"/>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8302879" y="-1136871"/>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1240108" y="-1162198"/>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4151124" y="-1586806"/>
            <a:ext cx="5825563" cy="2641023"/>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22" name="Group 21">
            <a:extLst>
              <a:ext uri="{FF2B5EF4-FFF2-40B4-BE49-F238E27FC236}">
                <a16:creationId xmlns:a16="http://schemas.microsoft.com/office/drawing/2014/main" id="{FD6DDF7D-36DC-2F9D-8C82-894734990DBD}"/>
              </a:ext>
            </a:extLst>
          </p:cNvPr>
          <p:cNvGrpSpPr/>
          <p:nvPr/>
        </p:nvGrpSpPr>
        <p:grpSpPr>
          <a:xfrm>
            <a:off x="188042" y="822953"/>
            <a:ext cx="279477" cy="6103926"/>
            <a:chOff x="188042" y="1609013"/>
            <a:chExt cx="279477" cy="6103926"/>
          </a:xfrm>
        </p:grpSpPr>
        <p:cxnSp>
          <p:nvCxnSpPr>
            <p:cNvPr id="14" name="Straight Connector 13">
              <a:extLst>
                <a:ext uri="{FF2B5EF4-FFF2-40B4-BE49-F238E27FC236}">
                  <a16:creationId xmlns:a16="http://schemas.microsoft.com/office/drawing/2014/main" id="{CC7E0AF9-5571-5F3F-E620-EF50AF0512DD}"/>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7" name="Picture 16" descr="A white road with a point on it&#10;&#10;AI-generated content may be incorrect.">
              <a:extLst>
                <a:ext uri="{FF2B5EF4-FFF2-40B4-BE49-F238E27FC236}">
                  <a16:creationId xmlns:a16="http://schemas.microsoft.com/office/drawing/2014/main" id="{D670A3CD-1B45-ADD8-1262-E55006A915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pic>
        <p:nvPicPr>
          <p:cNvPr id="10" name="Picture 9">
            <a:extLst>
              <a:ext uri="{FF2B5EF4-FFF2-40B4-BE49-F238E27FC236}">
                <a16:creationId xmlns:a16="http://schemas.microsoft.com/office/drawing/2014/main" id="{FD873839-FE61-8307-7147-28112555F403}"/>
              </a:ext>
            </a:extLst>
          </p:cNvPr>
          <p:cNvPicPr>
            <a:picLocks noChangeAspect="1"/>
          </p:cNvPicPr>
          <p:nvPr/>
        </p:nvPicPr>
        <p:blipFill>
          <a:blip r:embed="rId12">
            <a:alphaModFix amt="90000"/>
            <a:extLst>
              <a:ext uri="{28A0092B-C50C-407E-A947-70E740481C1C}">
                <a14:useLocalDpi xmlns:a14="http://schemas.microsoft.com/office/drawing/2010/main" val="0"/>
              </a:ext>
            </a:extLst>
          </a:blip>
          <a:stretch>
            <a:fillRect/>
          </a:stretch>
        </p:blipFill>
        <p:spPr>
          <a:xfrm>
            <a:off x="2065283" y="2265190"/>
            <a:ext cx="2434408" cy="3101892"/>
          </a:xfrm>
          <a:prstGeom prst="rect">
            <a:avLst/>
          </a:prstGeom>
          <a:effectLst>
            <a:softEdge rad="50800"/>
          </a:effectLst>
        </p:spPr>
      </p:pic>
      <p:grpSp>
        <p:nvGrpSpPr>
          <p:cNvPr id="91" name="Group 90">
            <a:extLst>
              <a:ext uri="{FF2B5EF4-FFF2-40B4-BE49-F238E27FC236}">
                <a16:creationId xmlns:a16="http://schemas.microsoft.com/office/drawing/2014/main" id="{822E9B04-032F-7778-493A-8322EEA4F996}"/>
              </a:ext>
            </a:extLst>
          </p:cNvPr>
          <p:cNvGrpSpPr/>
          <p:nvPr/>
        </p:nvGrpSpPr>
        <p:grpSpPr>
          <a:xfrm>
            <a:off x="2116216" y="5465616"/>
            <a:ext cx="2383475" cy="616081"/>
            <a:chOff x="2116216" y="4840173"/>
            <a:chExt cx="2383475" cy="612873"/>
          </a:xfrm>
        </p:grpSpPr>
        <p:grpSp>
          <p:nvGrpSpPr>
            <p:cNvPr id="35" name="Group 34">
              <a:extLst>
                <a:ext uri="{FF2B5EF4-FFF2-40B4-BE49-F238E27FC236}">
                  <a16:creationId xmlns:a16="http://schemas.microsoft.com/office/drawing/2014/main" id="{53300BA2-7FCB-4961-850F-11327A431B2F}"/>
                </a:ext>
              </a:extLst>
            </p:cNvPr>
            <p:cNvGrpSpPr/>
            <p:nvPr/>
          </p:nvGrpSpPr>
          <p:grpSpPr>
            <a:xfrm>
              <a:off x="2116216" y="4840173"/>
              <a:ext cx="2383475" cy="612873"/>
              <a:chOff x="2119941" y="4861731"/>
              <a:chExt cx="2383475" cy="612873"/>
            </a:xfrm>
          </p:grpSpPr>
          <p:sp>
            <p:nvSpPr>
              <p:cNvPr id="36" name="L-Shape 35">
                <a:extLst>
                  <a:ext uri="{FF2B5EF4-FFF2-40B4-BE49-F238E27FC236}">
                    <a16:creationId xmlns:a16="http://schemas.microsoft.com/office/drawing/2014/main" id="{F2C08B4C-2326-DB08-F9FB-8435D152D9CD}"/>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37" name="L-Shape 36">
                <a:extLst>
                  <a:ext uri="{FF2B5EF4-FFF2-40B4-BE49-F238E27FC236}">
                    <a16:creationId xmlns:a16="http://schemas.microsoft.com/office/drawing/2014/main" id="{58DB464B-A33E-6898-581C-B7DBF5F2E7C5}"/>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9ABB9D"/>
                  </a:solidFill>
                  <a:effectLst/>
                  <a:uLnTx/>
                  <a:uFillTx/>
                  <a:latin typeface="Aptos" panose="02110004020202020204"/>
                  <a:ea typeface="+mn-ea"/>
                  <a:cs typeface="+mn-cs"/>
                </a:endParaRPr>
              </a:p>
            </p:txBody>
          </p:sp>
        </p:grpSp>
        <p:sp>
          <p:nvSpPr>
            <p:cNvPr id="81" name="Rectangle 80">
              <a:extLst>
                <a:ext uri="{FF2B5EF4-FFF2-40B4-BE49-F238E27FC236}">
                  <a16:creationId xmlns:a16="http://schemas.microsoft.com/office/drawing/2014/main" id="{5766FA29-A834-0CD3-661C-AC653043FEA0}"/>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EE5BEB28-664C-84B8-0AE5-F9C931ED33D5}"/>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3" name="Rectangle 82">
              <a:extLst>
                <a:ext uri="{FF2B5EF4-FFF2-40B4-BE49-F238E27FC236}">
                  <a16:creationId xmlns:a16="http://schemas.microsoft.com/office/drawing/2014/main" id="{E34042E5-1B46-331C-346B-75CC39CCC176}"/>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31003418-E23B-1051-641F-DE2FEA83DD84}"/>
              </a:ext>
            </a:extLst>
          </p:cNvPr>
          <p:cNvSpPr txBox="1"/>
          <p:nvPr/>
        </p:nvSpPr>
        <p:spPr>
          <a:xfrm>
            <a:off x="2521050" y="5601434"/>
            <a:ext cx="1516380" cy="340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schemeClr val="bg1"/>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 </a:t>
            </a:r>
          </a:p>
        </p:txBody>
      </p:sp>
      <p:grpSp>
        <p:nvGrpSpPr>
          <p:cNvPr id="100" name="Group 99">
            <a:extLst>
              <a:ext uri="{FF2B5EF4-FFF2-40B4-BE49-F238E27FC236}">
                <a16:creationId xmlns:a16="http://schemas.microsoft.com/office/drawing/2014/main" id="{2554D4E9-85A1-E4E0-DF39-62FC99824691}"/>
              </a:ext>
            </a:extLst>
          </p:cNvPr>
          <p:cNvGrpSpPr/>
          <p:nvPr/>
        </p:nvGrpSpPr>
        <p:grpSpPr>
          <a:xfrm>
            <a:off x="7645797" y="5463101"/>
            <a:ext cx="2480920" cy="618595"/>
            <a:chOff x="5583200" y="4970662"/>
            <a:chExt cx="2480920" cy="618595"/>
          </a:xfrm>
        </p:grpSpPr>
        <p:grpSp>
          <p:nvGrpSpPr>
            <p:cNvPr id="90" name="Group 89">
              <a:extLst>
                <a:ext uri="{FF2B5EF4-FFF2-40B4-BE49-F238E27FC236}">
                  <a16:creationId xmlns:a16="http://schemas.microsoft.com/office/drawing/2014/main" id="{0DE7EB55-4E46-0296-1EB2-7A9135E4EDAB}"/>
                </a:ext>
              </a:extLst>
            </p:cNvPr>
            <p:cNvGrpSpPr/>
            <p:nvPr/>
          </p:nvGrpSpPr>
          <p:grpSpPr>
            <a:xfrm>
              <a:off x="5583200" y="4970662"/>
              <a:ext cx="2383475" cy="618595"/>
              <a:chOff x="5577102" y="4834451"/>
              <a:chExt cx="2383475" cy="618595"/>
            </a:xfrm>
          </p:grpSpPr>
          <p:grpSp>
            <p:nvGrpSpPr>
              <p:cNvPr id="31" name="Group 30">
                <a:extLst>
                  <a:ext uri="{FF2B5EF4-FFF2-40B4-BE49-F238E27FC236}">
                    <a16:creationId xmlns:a16="http://schemas.microsoft.com/office/drawing/2014/main" id="{A2155078-F9C4-4B58-A1A0-C69645A302E8}"/>
                  </a:ext>
                </a:extLst>
              </p:cNvPr>
              <p:cNvGrpSpPr/>
              <p:nvPr/>
            </p:nvGrpSpPr>
            <p:grpSpPr>
              <a:xfrm>
                <a:off x="5577102" y="4840173"/>
                <a:ext cx="2383475" cy="612873"/>
                <a:chOff x="2119941" y="4861731"/>
                <a:chExt cx="2383475" cy="612873"/>
              </a:xfrm>
            </p:grpSpPr>
            <p:sp>
              <p:nvSpPr>
                <p:cNvPr id="27" name="L-Shape 26">
                  <a:extLst>
                    <a:ext uri="{FF2B5EF4-FFF2-40B4-BE49-F238E27FC236}">
                      <a16:creationId xmlns:a16="http://schemas.microsoft.com/office/drawing/2014/main" id="{BA48D1FA-446B-E54C-7D98-5EFF70C476D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L-Shape 27">
                  <a:extLst>
                    <a:ext uri="{FF2B5EF4-FFF2-40B4-BE49-F238E27FC236}">
                      <a16:creationId xmlns:a16="http://schemas.microsoft.com/office/drawing/2014/main" id="{37224F22-9C5E-49AB-634B-3C496330F330}"/>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5" name="Rectangle 84">
                <a:extLst>
                  <a:ext uri="{FF2B5EF4-FFF2-40B4-BE49-F238E27FC236}">
                    <a16:creationId xmlns:a16="http://schemas.microsoft.com/office/drawing/2014/main" id="{3B834A80-F504-1F32-CE47-CD264AA195B8}"/>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2A3BC242-025E-4E8C-EEDA-E479477519FB}"/>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TextBox 96">
              <a:extLst>
                <a:ext uri="{FF2B5EF4-FFF2-40B4-BE49-F238E27FC236}">
                  <a16:creationId xmlns:a16="http://schemas.microsoft.com/office/drawing/2014/main" id="{A462E6DA-2107-15EC-CA09-DF8E47491B93}"/>
                </a:ext>
              </a:extLst>
            </p:cNvPr>
            <p:cNvSpPr txBox="1"/>
            <p:nvPr/>
          </p:nvSpPr>
          <p:spPr>
            <a:xfrm>
              <a:off x="5712904" y="5145364"/>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061151B-4765-5D96-E811-FDDD4CE24B95}"/>
                  </a:ext>
                </a:extLst>
              </p:cNvPr>
              <p:cNvGraphicFramePr>
                <a:graphicFrameLocks noChangeAspect="1"/>
              </p:cNvGraphicFramePr>
              <p:nvPr/>
            </p:nvGraphicFramePr>
            <p:xfrm>
              <a:off x="7645798" y="2184164"/>
              <a:ext cx="2383474" cy="3101892"/>
            </p:xfrm>
            <a:graphic>
              <a:graphicData uri="http://schemas.microsoft.com/office/powerpoint/2016/slidezoom">
                <pslz:sldZm>
                  <pslz:sldZmObj sldId="287" cId="2006791852">
                    <pslz:zmPr id="{20494B1A-C410-48F7-8566-BF3C5FF541F7}" returnToParent="0" imageType="cover" transitionDur="1000">
                      <p166:blipFill xmlns:p166="http://schemas.microsoft.com/office/powerpoint/2016/6/main">
                        <a:blip r:embed="rId13">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383474" cy="3101892"/>
                        </a:xfrm>
                        <a:prstGeom prst="rect">
                          <a:avLst/>
                        </a:prstGeom>
                        <a:effectLst>
                          <a:softEdge rad="50800"/>
                        </a:effectLst>
                      </p166:spPr>
                    </pslz:zmPr>
                  </pslz:sldZmObj>
                </pslz:sldZm>
              </a:graphicData>
            </a:graphic>
          </p:graphicFrame>
        </mc:Choice>
        <mc:Fallback xmlns="">
          <p:pic>
            <p:nvPicPr>
              <p:cNvPr id="11" name="Slide Zoom 10">
                <a:hlinkClick r:id="rId16" action="ppaction://hlinksldjump"/>
                <a:extLst>
                  <a:ext uri="{FF2B5EF4-FFF2-40B4-BE49-F238E27FC236}">
                    <a16:creationId xmlns:a16="http://schemas.microsoft.com/office/drawing/2014/main" id="{F061151B-4765-5D96-E811-FDDD4CE24B95}"/>
                  </a:ext>
                </a:extLst>
              </p:cNvPr>
              <p:cNvPicPr>
                <a:picLocks noGrp="1" noRot="1" noChangeAspect="1" noMove="1" noResize="1" noEditPoints="1" noAdjustHandles="1" noChangeArrowheads="1" noChangeShapeType="1"/>
              </p:cNvPicPr>
              <p:nvPr/>
            </p:nvPicPr>
            <p:blipFill>
              <a:blip r:embed="rId15">
                <a:alphaModFix amt="90000"/>
                <a:extLst>
                  <a:ext uri="{28A0092B-C50C-407E-A947-70E740481C1C}">
                    <a14:useLocalDpi xmlns:a14="http://schemas.microsoft.com/office/drawing/2010/main" val="0"/>
                  </a:ext>
                </a:extLst>
              </a:blip>
              <a:stretch>
                <a:fillRect/>
              </a:stretch>
            </p:blipFill>
            <p:spPr>
              <a:xfrm>
                <a:off x="7645798" y="2184164"/>
                <a:ext cx="2383474" cy="3101892"/>
              </a:xfrm>
              <a:prstGeom prst="rect">
                <a:avLst/>
              </a:prstGeom>
              <a:effectLst>
                <a:softEdge rad="50800"/>
              </a:effectLst>
            </p:spPr>
          </p:pic>
        </mc:Fallback>
      </mc:AlternateContent>
      <p:sp>
        <p:nvSpPr>
          <p:cNvPr id="2" name="Freeform: Shape 1">
            <a:extLst>
              <a:ext uri="{FF2B5EF4-FFF2-40B4-BE49-F238E27FC236}">
                <a16:creationId xmlns:a16="http://schemas.microsoft.com/office/drawing/2014/main" id="{8D929C95-7FFD-7E78-C91A-A0AE34F989A4}"/>
              </a:ext>
            </a:extLst>
          </p:cNvPr>
          <p:cNvSpPr/>
          <p:nvPr/>
        </p:nvSpPr>
        <p:spPr>
          <a:xfrm>
            <a:off x="1644256" y="-838200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5F9B7E54-516F-A166-7C8E-2C8E6F239D66}"/>
              </a:ext>
            </a:extLst>
          </p:cNvPr>
          <p:cNvSpPr txBox="1"/>
          <p:nvPr/>
        </p:nvSpPr>
        <p:spPr>
          <a:xfrm>
            <a:off x="7139210" y="-7328079"/>
            <a:ext cx="4904893"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13" name="Picture 2">
            <a:extLst>
              <a:ext uri="{FF2B5EF4-FFF2-40B4-BE49-F238E27FC236}">
                <a16:creationId xmlns:a16="http://schemas.microsoft.com/office/drawing/2014/main" id="{5EF6D853-FE7C-2E48-A12A-C1AC13ED1B6F}"/>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5751259"/>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white text&#10;&#10;AI-generated content may be incorrect.">
            <a:extLst>
              <a:ext uri="{FF2B5EF4-FFF2-40B4-BE49-F238E27FC236}">
                <a16:creationId xmlns:a16="http://schemas.microsoft.com/office/drawing/2014/main" id="{4952DDA3-E2A0-A41C-3E58-06C6184049C9}"/>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9172740"/>
            <a:ext cx="3860679" cy="6858000"/>
          </a:xfrm>
          <a:prstGeom prst="rect">
            <a:avLst/>
          </a:prstGeom>
        </p:spPr>
      </p:pic>
      <p:pic>
        <p:nvPicPr>
          <p:cNvPr id="18" name="Picture 17" descr="A hand holding a glowing brain&#10;&#10;AI-generated content may be incorrect.">
            <a:extLst>
              <a:ext uri="{FF2B5EF4-FFF2-40B4-BE49-F238E27FC236}">
                <a16:creationId xmlns:a16="http://schemas.microsoft.com/office/drawing/2014/main" id="{DB0E3719-DBE8-3C58-0FF2-592DCB6360BD}"/>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6839917"/>
            <a:ext cx="3565913" cy="3579466"/>
          </a:xfrm>
          <a:prstGeom prst="rect">
            <a:avLst/>
          </a:prstGeom>
        </p:spPr>
      </p:pic>
      <p:sp>
        <p:nvSpPr>
          <p:cNvPr id="25" name="Freeform: Shape 24">
            <a:extLst>
              <a:ext uri="{FF2B5EF4-FFF2-40B4-BE49-F238E27FC236}">
                <a16:creationId xmlns:a16="http://schemas.microsoft.com/office/drawing/2014/main" id="{F7C1766A-443B-CEB8-C012-A04DC19BEECD}"/>
              </a:ext>
            </a:extLst>
          </p:cNvPr>
          <p:cNvSpPr/>
          <p:nvPr/>
        </p:nvSpPr>
        <p:spPr>
          <a:xfrm>
            <a:off x="-1291709" y="-838200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54EA5D7C-89F5-CEC2-5124-5FC966B3CE20}"/>
              </a:ext>
            </a:extLst>
          </p:cNvPr>
          <p:cNvSpPr txBox="1"/>
          <p:nvPr/>
        </p:nvSpPr>
        <p:spPr>
          <a:xfrm>
            <a:off x="7014903" y="-5421769"/>
            <a:ext cx="5029200" cy="1077218"/>
          </a:xfrm>
          <a:prstGeom prst="rect">
            <a:avLst/>
          </a:prstGeom>
          <a:noFill/>
        </p:spPr>
        <p:txBody>
          <a:bodyPr wrap="square" anchor="t">
            <a:spAutoFit/>
          </a:bodyPr>
          <a:lstStyle/>
          <a:p>
            <a:pPr lvl="0" algn="ju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fr-FR" sz="1600" b="1" dirty="0">
                <a:solidFill>
                  <a:prstClr val="white"/>
                </a:solidFill>
                <a:latin typeface="Times New Roman" panose="02020603050405020304" pitchFamily="18" charset="0"/>
                <a:cs typeface="Times New Roman" panose="02020603050405020304" pitchFamily="18" charset="0"/>
              </a:rPr>
              <a:t>Un processus d'amélioration continue qui renforce votre capacité d'apprentissage et de croissance, vous transformant en une meilleure version de vous-même.</a:t>
            </a: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50066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par>
                          <p:cTn id="25" fill="hold">
                            <p:stCondLst>
                              <p:cond delay="9700"/>
                            </p:stCondLst>
                            <p:childTnLst>
                              <p:par>
                                <p:cTn id="26" presetID="53" presetClass="entr" presetSubtype="16" fill="hold" grpId="0" nodeType="afterEffect">
                                  <p:stCondLst>
                                    <p:cond delay="25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5219314"/>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4675548"/>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5118934"/>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328753"/>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1109173"/>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515738"/>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998113"/>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54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12" name="TextBox 11">
            <a:extLst>
              <a:ext uri="{FF2B5EF4-FFF2-40B4-BE49-F238E27FC236}">
                <a16:creationId xmlns:a16="http://schemas.microsoft.com/office/drawing/2014/main" id="{D19308AC-9009-5A3A-F585-D282DE114DC5}"/>
              </a:ext>
            </a:extLst>
          </p:cNvPr>
          <p:cNvSpPr txBox="1"/>
          <p:nvPr/>
        </p:nvSpPr>
        <p:spPr>
          <a:xfrm>
            <a:off x="-9734159"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a:t>
            </a:r>
            <a:endParaRPr lang="fo-FO" dirty="0">
              <a:latin typeface="Jumbled" pitchFamily="50" charset="0"/>
            </a:endParaRPr>
          </a:p>
        </p:txBody>
      </p:sp>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682803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B5FCE8A5-DBF2-CEA2-53BE-3412150C0B08}"/>
              </a:ext>
            </a:extLst>
          </p:cNvPr>
          <p:cNvGrpSpPr/>
          <p:nvPr/>
        </p:nvGrpSpPr>
        <p:grpSpPr>
          <a:xfrm rot="2650146">
            <a:off x="10721481" y="2289329"/>
            <a:ext cx="936096" cy="810328"/>
            <a:chOff x="2656118" y="1073951"/>
            <a:chExt cx="1594913" cy="1443849"/>
          </a:xfrm>
        </p:grpSpPr>
        <p:grpSp>
          <p:nvGrpSpPr>
            <p:cNvPr id="11" name="Google Shape;2019;p109">
              <a:extLst>
                <a:ext uri="{FF2B5EF4-FFF2-40B4-BE49-F238E27FC236}">
                  <a16:creationId xmlns:a16="http://schemas.microsoft.com/office/drawing/2014/main" id="{90F10FF2-46F2-D4C4-37C3-6028088D7010}"/>
                </a:ext>
              </a:extLst>
            </p:cNvPr>
            <p:cNvGrpSpPr/>
            <p:nvPr/>
          </p:nvGrpSpPr>
          <p:grpSpPr>
            <a:xfrm rot="1799889">
              <a:off x="2656118" y="1073951"/>
              <a:ext cx="1594913" cy="1443849"/>
              <a:chOff x="2311838" y="2084050"/>
              <a:chExt cx="965039" cy="873635"/>
            </a:xfrm>
          </p:grpSpPr>
          <p:sp>
            <p:nvSpPr>
              <p:cNvPr id="23" name="Google Shape;2020;p109">
                <a:extLst>
                  <a:ext uri="{FF2B5EF4-FFF2-40B4-BE49-F238E27FC236}">
                    <a16:creationId xmlns:a16="http://schemas.microsoft.com/office/drawing/2014/main" id="{CC22EF1F-9EDA-6CA9-4610-15D7D2C90C19}"/>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 name="Google Shape;2021;p109">
                <a:extLst>
                  <a:ext uri="{FF2B5EF4-FFF2-40B4-BE49-F238E27FC236}">
                    <a16:creationId xmlns:a16="http://schemas.microsoft.com/office/drawing/2014/main" id="{5FDD3FAE-0AF9-D576-77E1-5B0AFCD92438}"/>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 name="Google Shape;2022;p109">
                <a:extLst>
                  <a:ext uri="{FF2B5EF4-FFF2-40B4-BE49-F238E27FC236}">
                    <a16:creationId xmlns:a16="http://schemas.microsoft.com/office/drawing/2014/main" id="{D4FC201E-A703-F1C6-3EBA-3350C2C9391B}"/>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14" name="Google Shape;1179;p89">
              <a:extLst>
                <a:ext uri="{FF2B5EF4-FFF2-40B4-BE49-F238E27FC236}">
                  <a16:creationId xmlns:a16="http://schemas.microsoft.com/office/drawing/2014/main" id="{EAE26055-6A5D-395E-10C1-631B4E01AE6D}"/>
                </a:ext>
              </a:extLst>
            </p:cNvPr>
            <p:cNvGrpSpPr/>
            <p:nvPr/>
          </p:nvGrpSpPr>
          <p:grpSpPr>
            <a:xfrm>
              <a:off x="3222527" y="1564204"/>
              <a:ext cx="521240" cy="543974"/>
              <a:chOff x="6254925" y="1717000"/>
              <a:chExt cx="269700" cy="269125"/>
            </a:xfrm>
          </p:grpSpPr>
          <p:sp>
            <p:nvSpPr>
              <p:cNvPr id="15" name="Google Shape;1180;p89">
                <a:extLst>
                  <a:ext uri="{FF2B5EF4-FFF2-40B4-BE49-F238E27FC236}">
                    <a16:creationId xmlns:a16="http://schemas.microsoft.com/office/drawing/2014/main" id="{61BBE3EA-3F19-E089-A8EA-62BA71AA5ACD}"/>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 name="Google Shape;1181;p89">
                <a:extLst>
                  <a:ext uri="{FF2B5EF4-FFF2-40B4-BE49-F238E27FC236}">
                    <a16:creationId xmlns:a16="http://schemas.microsoft.com/office/drawing/2014/main" id="{6629FDEA-9B35-1DAA-04C9-0C92BFD2532D}"/>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 name="Google Shape;1182;p89">
                <a:extLst>
                  <a:ext uri="{FF2B5EF4-FFF2-40B4-BE49-F238E27FC236}">
                    <a16:creationId xmlns:a16="http://schemas.microsoft.com/office/drawing/2014/main" id="{7AD62F1C-502E-1EB7-70F8-B1893FA808D1}"/>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 name="Google Shape;1183;p89">
                <a:extLst>
                  <a:ext uri="{FF2B5EF4-FFF2-40B4-BE49-F238E27FC236}">
                    <a16:creationId xmlns:a16="http://schemas.microsoft.com/office/drawing/2014/main" id="{C37878BF-5FCF-902A-CD60-2E66BC1E26D6}"/>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Google Shape;1184;p89">
                <a:extLst>
                  <a:ext uri="{FF2B5EF4-FFF2-40B4-BE49-F238E27FC236}">
                    <a16:creationId xmlns:a16="http://schemas.microsoft.com/office/drawing/2014/main" id="{37081313-A5CD-61D8-8633-9AD1B065FDE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 name="Google Shape;1185;p89">
                <a:extLst>
                  <a:ext uri="{FF2B5EF4-FFF2-40B4-BE49-F238E27FC236}">
                    <a16:creationId xmlns:a16="http://schemas.microsoft.com/office/drawing/2014/main" id="{C605C483-E4D0-7EE8-B923-6175EB2B523E}"/>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Google Shape;1186;p89">
                <a:extLst>
                  <a:ext uri="{FF2B5EF4-FFF2-40B4-BE49-F238E27FC236}">
                    <a16:creationId xmlns:a16="http://schemas.microsoft.com/office/drawing/2014/main" id="{C45C9CCF-464E-241F-2D18-2AE9FBCAE672}"/>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Google Shape;1187;p89">
                <a:extLst>
                  <a:ext uri="{FF2B5EF4-FFF2-40B4-BE49-F238E27FC236}">
                    <a16:creationId xmlns:a16="http://schemas.microsoft.com/office/drawing/2014/main" id="{F0980050-A63E-CB4B-CE23-72DA147D49ED}"/>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27" name="Group 26">
            <a:extLst>
              <a:ext uri="{FF2B5EF4-FFF2-40B4-BE49-F238E27FC236}">
                <a16:creationId xmlns:a16="http://schemas.microsoft.com/office/drawing/2014/main" id="{4BD1E32E-E6AD-5B35-23BB-C567561FF01D}"/>
              </a:ext>
            </a:extLst>
          </p:cNvPr>
          <p:cNvGrpSpPr/>
          <p:nvPr/>
        </p:nvGrpSpPr>
        <p:grpSpPr>
          <a:xfrm>
            <a:off x="9755847" y="1121896"/>
            <a:ext cx="965039" cy="873635"/>
            <a:chOff x="7165075" y="942896"/>
            <a:chExt cx="965039" cy="873635"/>
          </a:xfrm>
        </p:grpSpPr>
        <p:grpSp>
          <p:nvGrpSpPr>
            <p:cNvPr id="28" name="Google Shape;1149;p89">
              <a:extLst>
                <a:ext uri="{FF2B5EF4-FFF2-40B4-BE49-F238E27FC236}">
                  <a16:creationId xmlns:a16="http://schemas.microsoft.com/office/drawing/2014/main" id="{E63EBD34-E3C7-4368-97D9-827D36F8C5C5}"/>
                </a:ext>
              </a:extLst>
            </p:cNvPr>
            <p:cNvGrpSpPr/>
            <p:nvPr/>
          </p:nvGrpSpPr>
          <p:grpSpPr>
            <a:xfrm>
              <a:off x="7165075" y="942896"/>
              <a:ext cx="965039" cy="873635"/>
              <a:chOff x="2311838" y="2084050"/>
              <a:chExt cx="965039" cy="873635"/>
            </a:xfrm>
          </p:grpSpPr>
          <p:sp>
            <p:nvSpPr>
              <p:cNvPr id="39" name="Google Shape;1150;p89">
                <a:extLst>
                  <a:ext uri="{FF2B5EF4-FFF2-40B4-BE49-F238E27FC236}">
                    <a16:creationId xmlns:a16="http://schemas.microsoft.com/office/drawing/2014/main" id="{0FEAC168-6214-4AFD-EB45-58DF7C48F0F7}"/>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Google Shape;1151;p89">
                <a:extLst>
                  <a:ext uri="{FF2B5EF4-FFF2-40B4-BE49-F238E27FC236}">
                    <a16:creationId xmlns:a16="http://schemas.microsoft.com/office/drawing/2014/main" id="{7979B6E2-DBE5-E4AB-ACC5-B7D67ED23435}"/>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52;p89">
                <a:extLst>
                  <a:ext uri="{FF2B5EF4-FFF2-40B4-BE49-F238E27FC236}">
                    <a16:creationId xmlns:a16="http://schemas.microsoft.com/office/drawing/2014/main" id="{B592EDA1-4211-160A-65BA-C47B91F941EA}"/>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0" name="Google Shape;6174;p124">
              <a:extLst>
                <a:ext uri="{FF2B5EF4-FFF2-40B4-BE49-F238E27FC236}">
                  <a16:creationId xmlns:a16="http://schemas.microsoft.com/office/drawing/2014/main" id="{80BFA2DE-607B-9F58-8C1C-F1D28F28B7D8}"/>
                </a:ext>
              </a:extLst>
            </p:cNvPr>
            <p:cNvGrpSpPr/>
            <p:nvPr/>
          </p:nvGrpSpPr>
          <p:grpSpPr>
            <a:xfrm>
              <a:off x="7559957" y="1276539"/>
              <a:ext cx="230662" cy="230710"/>
              <a:chOff x="5049725" y="2027900"/>
              <a:chExt cx="481750" cy="481850"/>
            </a:xfrm>
            <a:solidFill>
              <a:schemeClr val="bg1"/>
            </a:solidFill>
          </p:grpSpPr>
          <p:sp>
            <p:nvSpPr>
              <p:cNvPr id="31" name="Google Shape;6175;p124">
                <a:extLst>
                  <a:ext uri="{FF2B5EF4-FFF2-40B4-BE49-F238E27FC236}">
                    <a16:creationId xmlns:a16="http://schemas.microsoft.com/office/drawing/2014/main" id="{1D611D42-B5FF-F667-1AE4-A8A8FA28FF3D}"/>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2" name="Google Shape;6176;p124">
                <a:extLst>
                  <a:ext uri="{FF2B5EF4-FFF2-40B4-BE49-F238E27FC236}">
                    <a16:creationId xmlns:a16="http://schemas.microsoft.com/office/drawing/2014/main" id="{AE07A5AA-3D36-A9D7-9337-E1B68671E20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3" name="Google Shape;6177;p124">
                <a:extLst>
                  <a:ext uri="{FF2B5EF4-FFF2-40B4-BE49-F238E27FC236}">
                    <a16:creationId xmlns:a16="http://schemas.microsoft.com/office/drawing/2014/main" id="{9D1AAD76-A8FA-DC10-97ED-8962F5C37E0C}"/>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4" name="Google Shape;6178;p124">
                <a:extLst>
                  <a:ext uri="{FF2B5EF4-FFF2-40B4-BE49-F238E27FC236}">
                    <a16:creationId xmlns:a16="http://schemas.microsoft.com/office/drawing/2014/main" id="{744BF5FE-F239-2EC5-D499-16DF874E478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5" name="Google Shape;6179;p124">
                <a:extLst>
                  <a:ext uri="{FF2B5EF4-FFF2-40B4-BE49-F238E27FC236}">
                    <a16:creationId xmlns:a16="http://schemas.microsoft.com/office/drawing/2014/main" id="{8697748F-76A7-C6C6-2866-9B76DE112BDC}"/>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6" name="Google Shape;6180;p124">
                <a:extLst>
                  <a:ext uri="{FF2B5EF4-FFF2-40B4-BE49-F238E27FC236}">
                    <a16:creationId xmlns:a16="http://schemas.microsoft.com/office/drawing/2014/main" id="{2287F15B-D057-9A09-1067-CA3EAB68867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7" name="Google Shape;6181;p124">
                <a:extLst>
                  <a:ext uri="{FF2B5EF4-FFF2-40B4-BE49-F238E27FC236}">
                    <a16:creationId xmlns:a16="http://schemas.microsoft.com/office/drawing/2014/main" id="{1856C240-B7AA-8753-DE84-DAF50A9E15FD}"/>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8" name="Google Shape;6182;p124">
                <a:extLst>
                  <a:ext uri="{FF2B5EF4-FFF2-40B4-BE49-F238E27FC236}">
                    <a16:creationId xmlns:a16="http://schemas.microsoft.com/office/drawing/2014/main" id="{6EB96E2C-B216-A754-8FB6-2BB22B6ADCB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spTree>
    <p:extLst>
      <p:ext uri="{BB962C8B-B14F-4D97-AF65-F5344CB8AC3E}">
        <p14:creationId xmlns:p14="http://schemas.microsoft.com/office/powerpoint/2010/main" val="20067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80">
                                          <p:stCondLst>
                                            <p:cond delay="0"/>
                                          </p:stCondLst>
                                        </p:cTn>
                                        <p:tgtEl>
                                          <p:spTgt spid="27"/>
                                        </p:tgtEl>
                                      </p:cBhvr>
                                    </p:animEffect>
                                    <p:anim calcmode="lin" valueType="num">
                                      <p:cBhvr>
                                        <p:cTn id="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 dur="26">
                                          <p:stCondLst>
                                            <p:cond delay="650"/>
                                          </p:stCondLst>
                                        </p:cTn>
                                        <p:tgtEl>
                                          <p:spTgt spid="27"/>
                                        </p:tgtEl>
                                      </p:cBhvr>
                                      <p:to x="100000" y="60000"/>
                                    </p:animScale>
                                    <p:animScale>
                                      <p:cBhvr>
                                        <p:cTn id="14" dur="166" decel="50000">
                                          <p:stCondLst>
                                            <p:cond delay="676"/>
                                          </p:stCondLst>
                                        </p:cTn>
                                        <p:tgtEl>
                                          <p:spTgt spid="27"/>
                                        </p:tgtEl>
                                      </p:cBhvr>
                                      <p:to x="100000" y="100000"/>
                                    </p:animScale>
                                    <p:animScale>
                                      <p:cBhvr>
                                        <p:cTn id="15" dur="26">
                                          <p:stCondLst>
                                            <p:cond delay="1312"/>
                                          </p:stCondLst>
                                        </p:cTn>
                                        <p:tgtEl>
                                          <p:spTgt spid="27"/>
                                        </p:tgtEl>
                                      </p:cBhvr>
                                      <p:to x="100000" y="80000"/>
                                    </p:animScale>
                                    <p:animScale>
                                      <p:cBhvr>
                                        <p:cTn id="16" dur="166" decel="50000">
                                          <p:stCondLst>
                                            <p:cond delay="1338"/>
                                          </p:stCondLst>
                                        </p:cTn>
                                        <p:tgtEl>
                                          <p:spTgt spid="27"/>
                                        </p:tgtEl>
                                      </p:cBhvr>
                                      <p:to x="100000" y="100000"/>
                                    </p:animScale>
                                    <p:animScale>
                                      <p:cBhvr>
                                        <p:cTn id="17" dur="26">
                                          <p:stCondLst>
                                            <p:cond delay="1642"/>
                                          </p:stCondLst>
                                        </p:cTn>
                                        <p:tgtEl>
                                          <p:spTgt spid="27"/>
                                        </p:tgtEl>
                                      </p:cBhvr>
                                      <p:to x="100000" y="90000"/>
                                    </p:animScale>
                                    <p:animScale>
                                      <p:cBhvr>
                                        <p:cTn id="18" dur="166" decel="50000">
                                          <p:stCondLst>
                                            <p:cond delay="1668"/>
                                          </p:stCondLst>
                                        </p:cTn>
                                        <p:tgtEl>
                                          <p:spTgt spid="27"/>
                                        </p:tgtEl>
                                      </p:cBhvr>
                                      <p:to x="100000" y="100000"/>
                                    </p:animScale>
                                    <p:animScale>
                                      <p:cBhvr>
                                        <p:cTn id="19" dur="26">
                                          <p:stCondLst>
                                            <p:cond delay="1808"/>
                                          </p:stCondLst>
                                        </p:cTn>
                                        <p:tgtEl>
                                          <p:spTgt spid="27"/>
                                        </p:tgtEl>
                                      </p:cBhvr>
                                      <p:to x="100000" y="95000"/>
                                    </p:animScale>
                                    <p:animScale>
                                      <p:cBhvr>
                                        <p:cTn id="20" dur="166" decel="50000">
                                          <p:stCondLst>
                                            <p:cond delay="1834"/>
                                          </p:stCondLst>
                                        </p:cTn>
                                        <p:tgtEl>
                                          <p:spTgt spid="2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214">
                                          <p:stCondLst>
                                            <p:cond delay="0"/>
                                          </p:stCondLst>
                                        </p:cTn>
                                        <p:tgtEl>
                                          <p:spTgt spid="10"/>
                                        </p:tgtEl>
                                      </p:cBhvr>
                                    </p:animEffect>
                                    <p:anim calcmode="lin" valueType="num">
                                      <p:cBhvr>
                                        <p:cTn id="24" dur="67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245"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245" tmFilter="0, 0; 0.125,0.2665; 0.25,0.4; 0.375,0.465; 0.5,0.5;  0.625,0.535; 0.75,0.6; 0.875,0.7335; 1,1">
                                          <p:stCondLst>
                                            <p:cond delay="245"/>
                                          </p:stCondLst>
                                        </p:cTn>
                                        <p:tgtEl>
                                          <p:spTgt spid="10"/>
                                        </p:tgtEl>
                                        <p:attrNameLst>
                                          <p:attrName>ppt_y</p:attrName>
                                        </p:attrNameLst>
                                      </p:cBhvr>
                                      <p:tavLst>
                                        <p:tav tm="0" fmla="#ppt_y-sin(pi*$)/9">
                                          <p:val>
                                            <p:fltVal val="0"/>
                                          </p:val>
                                        </p:tav>
                                        <p:tav tm="100000">
                                          <p:val>
                                            <p:fltVal val="1"/>
                                          </p:val>
                                        </p:tav>
                                      </p:tavLst>
                                    </p:anim>
                                    <p:anim calcmode="lin" valueType="num">
                                      <p:cBhvr>
                                        <p:cTn id="27" dur="2" tmFilter="0, 0; 0.125,0.2665; 0.25,0.4; 0.375,0.465; 0.5,0.5;  0.625,0.535; 0.75,0.6; 0.875,0.7335; 1,1">
                                          <p:stCondLst>
                                            <p:cond delay="488"/>
                                          </p:stCondLst>
                                        </p:cTn>
                                        <p:tgtEl>
                                          <p:spTgt spid="10"/>
                                        </p:tgtEl>
                                        <p:attrNameLst>
                                          <p:attrName>ppt_y</p:attrName>
                                        </p:attrNameLst>
                                      </p:cBhvr>
                                      <p:tavLst>
                                        <p:tav tm="0" fmla="#ppt_y-sin(pi*$)/27">
                                          <p:val>
                                            <p:fltVal val="0"/>
                                          </p:val>
                                        </p:tav>
                                        <p:tav tm="100000">
                                          <p:val>
                                            <p:fltVal val="1"/>
                                          </p:val>
                                        </p:tav>
                                      </p:tavLst>
                                    </p:anim>
                                    <p:anim calcmode="lin" valueType="num">
                                      <p:cBhvr>
                                        <p:cTn id="28" dur="1" tmFilter="0, 0; 0.125,0.2665; 0.25,0.4; 0.375,0.465; 0.5,0.5;  0.625,0.535; 0.75,0.6; 0.875,0.7335; 1,1">
                                          <p:stCondLst>
                                            <p:cond delay="749"/>
                                          </p:stCondLst>
                                        </p:cTn>
                                        <p:tgtEl>
                                          <p:spTgt spid="10"/>
                                        </p:tgtEl>
                                        <p:attrNameLst>
                                          <p:attrName>ppt_y</p:attrName>
                                        </p:attrNameLst>
                                      </p:cBhvr>
                                      <p:tavLst>
                                        <p:tav tm="0" fmla="#ppt_y-sin(pi*$)/81">
                                          <p:val>
                                            <p:fltVal val="0"/>
                                          </p:val>
                                        </p:tav>
                                        <p:tav tm="100000">
                                          <p:val>
                                            <p:fltVal val="1"/>
                                          </p:val>
                                        </p:tav>
                                      </p:tavLst>
                                    </p:anim>
                                    <p:animScale>
                                      <p:cBhvr>
                                        <p:cTn id="29" dur="1">
                                          <p:stCondLst>
                                            <p:cond delay="240"/>
                                          </p:stCondLst>
                                        </p:cTn>
                                        <p:tgtEl>
                                          <p:spTgt spid="10"/>
                                        </p:tgtEl>
                                      </p:cBhvr>
                                      <p:to x="100000" y="60000"/>
                                    </p:animScale>
                                    <p:animScale>
                                      <p:cBhvr>
                                        <p:cTn id="30" dur="1" decel="50000">
                                          <p:stCondLst>
                                            <p:cond delay="249"/>
                                          </p:stCondLst>
                                        </p:cTn>
                                        <p:tgtEl>
                                          <p:spTgt spid="10"/>
                                        </p:tgtEl>
                                      </p:cBhvr>
                                      <p:to x="100000" y="100000"/>
                                    </p:animScale>
                                    <p:animScale>
                                      <p:cBhvr>
                                        <p:cTn id="31" dur="1">
                                          <p:stCondLst>
                                            <p:cond delay="484"/>
                                          </p:stCondLst>
                                        </p:cTn>
                                        <p:tgtEl>
                                          <p:spTgt spid="10"/>
                                        </p:tgtEl>
                                      </p:cBhvr>
                                      <p:to x="100000" y="80000"/>
                                    </p:animScale>
                                    <p:animScale>
                                      <p:cBhvr>
                                        <p:cTn id="32" dur="1" decel="50000">
                                          <p:stCondLst>
                                            <p:cond delay="493"/>
                                          </p:stCondLst>
                                        </p:cTn>
                                        <p:tgtEl>
                                          <p:spTgt spid="10"/>
                                        </p:tgtEl>
                                      </p:cBhvr>
                                      <p:to x="100000" y="100000"/>
                                    </p:animScale>
                                    <p:animScale>
                                      <p:cBhvr>
                                        <p:cTn id="33" dur="1">
                                          <p:stCondLst>
                                            <p:cond delay="749"/>
                                          </p:stCondLst>
                                        </p:cTn>
                                        <p:tgtEl>
                                          <p:spTgt spid="10"/>
                                        </p:tgtEl>
                                      </p:cBhvr>
                                      <p:to x="100000" y="90000"/>
                                    </p:animScale>
                                    <p:animScale>
                                      <p:cBhvr>
                                        <p:cTn id="34" dur="1" decel="50000">
                                          <p:stCondLst>
                                            <p:cond delay="749"/>
                                          </p:stCondLst>
                                        </p:cTn>
                                        <p:tgtEl>
                                          <p:spTgt spid="10"/>
                                        </p:tgtEl>
                                      </p:cBhvr>
                                      <p:to x="100000" y="100000"/>
                                    </p:animScale>
                                    <p:animScale>
                                      <p:cBhvr>
                                        <p:cTn id="35" dur="1">
                                          <p:stCondLst>
                                            <p:cond delay="749"/>
                                          </p:stCondLst>
                                        </p:cTn>
                                        <p:tgtEl>
                                          <p:spTgt spid="10"/>
                                        </p:tgtEl>
                                      </p:cBhvr>
                                      <p:to x="100000" y="95000"/>
                                    </p:animScale>
                                    <p:animScale>
                                      <p:cBhvr>
                                        <p:cTn id="36" dur="1" decel="50000">
                                          <p:stCondLst>
                                            <p:cond delay="749"/>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7312809"/>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6769043"/>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7212429"/>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2526407"/>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3306827"/>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2713392"/>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730749"/>
            <a:ext cx="6210300" cy="584775"/>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32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11" name="TextBox 10">
            <a:extLst>
              <a:ext uri="{FF2B5EF4-FFF2-40B4-BE49-F238E27FC236}">
                <a16:creationId xmlns:a16="http://schemas.microsoft.com/office/drawing/2014/main" id="{E360EDEA-9C4B-D43D-4AFD-EA93AE68D09C}"/>
              </a:ext>
            </a:extLst>
          </p:cNvPr>
          <p:cNvSpPr txBox="1"/>
          <p:nvPr/>
        </p:nvSpPr>
        <p:spPr>
          <a:xfrm>
            <a:off x="2254651"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 ET SOFT SKILLS</a:t>
            </a:r>
            <a:endParaRPr lang="fo-FO" dirty="0">
              <a:latin typeface="Jumbled" pitchFamily="50" charset="0"/>
            </a:endParaRPr>
          </a:p>
        </p:txBody>
      </p:sp>
      <p:sp>
        <p:nvSpPr>
          <p:cNvPr id="12" name="TextBox 11">
            <a:extLst>
              <a:ext uri="{FF2B5EF4-FFF2-40B4-BE49-F238E27FC236}">
                <a16:creationId xmlns:a16="http://schemas.microsoft.com/office/drawing/2014/main" id="{EBAC6F69-108C-E4FF-A10B-EE6FFF99FBC3}"/>
              </a:ext>
            </a:extLst>
          </p:cNvPr>
          <p:cNvSpPr txBox="1"/>
          <p:nvPr/>
        </p:nvSpPr>
        <p:spPr>
          <a:xfrm>
            <a:off x="-10484643" y="3105835"/>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Maîtriser ET développer les </a:t>
            </a:r>
            <a:r>
              <a:rPr lang="fr-FR" b="1" i="0" dirty="0">
                <a:solidFill>
                  <a:srgbClr val="F8FAFF"/>
                </a:solidFill>
                <a:effectLst/>
                <a:latin typeface="Jumbled" pitchFamily="50" charset="0"/>
              </a:rPr>
              <a:t>compétences complémentaires</a:t>
            </a:r>
            <a:endParaRPr lang="fo-FO" dirty="0">
              <a:latin typeface="Jumbled" pitchFamily="50" charset="0"/>
            </a:endParaRPr>
          </a:p>
        </p:txBody>
      </p:sp>
      <p:sp>
        <p:nvSpPr>
          <p:cNvPr id="25" name="Freeform: Shape 24">
            <a:extLst>
              <a:ext uri="{FF2B5EF4-FFF2-40B4-BE49-F238E27FC236}">
                <a16:creationId xmlns:a16="http://schemas.microsoft.com/office/drawing/2014/main" id="{3217F4C9-A140-B5DF-00BC-8C77F5393DC7}"/>
              </a:ext>
            </a:extLst>
          </p:cNvPr>
          <p:cNvSpPr/>
          <p:nvPr/>
        </p:nvSpPr>
        <p:spPr>
          <a:xfrm>
            <a:off x="-1430098"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821438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D5A96018-B5DE-CECA-3886-C406083E7934}"/>
              </a:ext>
            </a:extLst>
          </p:cNvPr>
          <p:cNvGrpSpPr/>
          <p:nvPr/>
        </p:nvGrpSpPr>
        <p:grpSpPr>
          <a:xfrm rot="2650146">
            <a:off x="10721481" y="2289329"/>
            <a:ext cx="936096" cy="810328"/>
            <a:chOff x="2656118" y="1073951"/>
            <a:chExt cx="1594913" cy="1443849"/>
          </a:xfrm>
        </p:grpSpPr>
        <p:grpSp>
          <p:nvGrpSpPr>
            <p:cNvPr id="14" name="Google Shape;2019;p109">
              <a:extLst>
                <a:ext uri="{FF2B5EF4-FFF2-40B4-BE49-F238E27FC236}">
                  <a16:creationId xmlns:a16="http://schemas.microsoft.com/office/drawing/2014/main" id="{509D1DFF-4E4F-03D9-5DE3-2FCC7D51104C}"/>
                </a:ext>
              </a:extLst>
            </p:cNvPr>
            <p:cNvGrpSpPr/>
            <p:nvPr/>
          </p:nvGrpSpPr>
          <p:grpSpPr>
            <a:xfrm rot="1799889">
              <a:off x="2656118" y="1073951"/>
              <a:ext cx="1594913" cy="1443849"/>
              <a:chOff x="2311838" y="2084050"/>
              <a:chExt cx="965039" cy="873635"/>
            </a:xfrm>
          </p:grpSpPr>
          <p:sp>
            <p:nvSpPr>
              <p:cNvPr id="24" name="Google Shape;2020;p109">
                <a:extLst>
                  <a:ext uri="{FF2B5EF4-FFF2-40B4-BE49-F238E27FC236}">
                    <a16:creationId xmlns:a16="http://schemas.microsoft.com/office/drawing/2014/main" id="{0B9FDD18-C094-5F61-C724-D8F38123F4B7}"/>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 name="Google Shape;2021;p109">
                <a:extLst>
                  <a:ext uri="{FF2B5EF4-FFF2-40B4-BE49-F238E27FC236}">
                    <a16:creationId xmlns:a16="http://schemas.microsoft.com/office/drawing/2014/main" id="{796339F8-3990-8CA3-4465-BD4E3DC4DFDB}"/>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Google Shape;2022;p109">
                <a:extLst>
                  <a:ext uri="{FF2B5EF4-FFF2-40B4-BE49-F238E27FC236}">
                    <a16:creationId xmlns:a16="http://schemas.microsoft.com/office/drawing/2014/main" id="{9A407B49-A74A-25D7-E030-9F471E4D62B7}"/>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15" name="Google Shape;1179;p89">
              <a:extLst>
                <a:ext uri="{FF2B5EF4-FFF2-40B4-BE49-F238E27FC236}">
                  <a16:creationId xmlns:a16="http://schemas.microsoft.com/office/drawing/2014/main" id="{0F56809D-4FD6-6821-181D-3361B3AA2D0B}"/>
                </a:ext>
              </a:extLst>
            </p:cNvPr>
            <p:cNvGrpSpPr/>
            <p:nvPr/>
          </p:nvGrpSpPr>
          <p:grpSpPr>
            <a:xfrm>
              <a:off x="3222527" y="1564204"/>
              <a:ext cx="521240" cy="543974"/>
              <a:chOff x="6254925" y="1717000"/>
              <a:chExt cx="269700" cy="269125"/>
            </a:xfrm>
          </p:grpSpPr>
          <p:sp>
            <p:nvSpPr>
              <p:cNvPr id="16" name="Google Shape;1180;p89">
                <a:extLst>
                  <a:ext uri="{FF2B5EF4-FFF2-40B4-BE49-F238E27FC236}">
                    <a16:creationId xmlns:a16="http://schemas.microsoft.com/office/drawing/2014/main" id="{FF27139E-E3B3-0924-CADA-44DC157AE48A}"/>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 name="Google Shape;1181;p89">
                <a:extLst>
                  <a:ext uri="{FF2B5EF4-FFF2-40B4-BE49-F238E27FC236}">
                    <a16:creationId xmlns:a16="http://schemas.microsoft.com/office/drawing/2014/main" id="{26D01B14-3B22-619D-FC1A-2AC4D0B1E515}"/>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 name="Google Shape;1182;p89">
                <a:extLst>
                  <a:ext uri="{FF2B5EF4-FFF2-40B4-BE49-F238E27FC236}">
                    <a16:creationId xmlns:a16="http://schemas.microsoft.com/office/drawing/2014/main" id="{384B984C-8123-283E-DADF-E81E66079F65}"/>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Google Shape;1183;p89">
                <a:extLst>
                  <a:ext uri="{FF2B5EF4-FFF2-40B4-BE49-F238E27FC236}">
                    <a16:creationId xmlns:a16="http://schemas.microsoft.com/office/drawing/2014/main" id="{0930AF44-8DC4-6046-C8A8-62886A3A8120}"/>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 name="Google Shape;1184;p89">
                <a:extLst>
                  <a:ext uri="{FF2B5EF4-FFF2-40B4-BE49-F238E27FC236}">
                    <a16:creationId xmlns:a16="http://schemas.microsoft.com/office/drawing/2014/main" id="{C1446A27-3BF6-F851-3AD1-6D01A34929F2}"/>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Google Shape;1185;p89">
                <a:extLst>
                  <a:ext uri="{FF2B5EF4-FFF2-40B4-BE49-F238E27FC236}">
                    <a16:creationId xmlns:a16="http://schemas.microsoft.com/office/drawing/2014/main" id="{98EBD143-45F0-E9F1-3A41-903CC4E6970A}"/>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Google Shape;1186;p89">
                <a:extLst>
                  <a:ext uri="{FF2B5EF4-FFF2-40B4-BE49-F238E27FC236}">
                    <a16:creationId xmlns:a16="http://schemas.microsoft.com/office/drawing/2014/main" id="{B9E2E893-E472-4EB1-F8F6-DFF8DB87D1F3}"/>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 name="Google Shape;1187;p89">
                <a:extLst>
                  <a:ext uri="{FF2B5EF4-FFF2-40B4-BE49-F238E27FC236}">
                    <a16:creationId xmlns:a16="http://schemas.microsoft.com/office/drawing/2014/main" id="{F8348D61-DFF2-489D-E049-011F55A44C71}"/>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28" name="Group 27">
            <a:extLst>
              <a:ext uri="{FF2B5EF4-FFF2-40B4-BE49-F238E27FC236}">
                <a16:creationId xmlns:a16="http://schemas.microsoft.com/office/drawing/2014/main" id="{9A2CECA8-2FC1-65CD-A266-E8E1E1F2E939}"/>
              </a:ext>
            </a:extLst>
          </p:cNvPr>
          <p:cNvGrpSpPr/>
          <p:nvPr/>
        </p:nvGrpSpPr>
        <p:grpSpPr>
          <a:xfrm>
            <a:off x="9473435" y="866233"/>
            <a:ext cx="1529864" cy="1384962"/>
            <a:chOff x="7165075" y="942896"/>
            <a:chExt cx="965039" cy="873635"/>
          </a:xfrm>
        </p:grpSpPr>
        <p:grpSp>
          <p:nvGrpSpPr>
            <p:cNvPr id="30" name="Google Shape;1149;p89">
              <a:extLst>
                <a:ext uri="{FF2B5EF4-FFF2-40B4-BE49-F238E27FC236}">
                  <a16:creationId xmlns:a16="http://schemas.microsoft.com/office/drawing/2014/main" id="{FEC98B60-22C6-E840-BA76-6B296F2A38AC}"/>
                </a:ext>
              </a:extLst>
            </p:cNvPr>
            <p:cNvGrpSpPr/>
            <p:nvPr/>
          </p:nvGrpSpPr>
          <p:grpSpPr>
            <a:xfrm>
              <a:off x="7165075" y="942896"/>
              <a:ext cx="965039" cy="873635"/>
              <a:chOff x="2311838" y="2084050"/>
              <a:chExt cx="965039" cy="873635"/>
            </a:xfrm>
          </p:grpSpPr>
          <p:sp>
            <p:nvSpPr>
              <p:cNvPr id="40" name="Google Shape;1150;p89">
                <a:extLst>
                  <a:ext uri="{FF2B5EF4-FFF2-40B4-BE49-F238E27FC236}">
                    <a16:creationId xmlns:a16="http://schemas.microsoft.com/office/drawing/2014/main" id="{534E2EAC-4047-6E8C-8985-F745C8566A7A}"/>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51;p89">
                <a:extLst>
                  <a:ext uri="{FF2B5EF4-FFF2-40B4-BE49-F238E27FC236}">
                    <a16:creationId xmlns:a16="http://schemas.microsoft.com/office/drawing/2014/main" id="{D6287DFB-2EC9-BF1B-F0FB-5431B8EBBB60}"/>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Google Shape;1152;p89">
                <a:extLst>
                  <a:ext uri="{FF2B5EF4-FFF2-40B4-BE49-F238E27FC236}">
                    <a16:creationId xmlns:a16="http://schemas.microsoft.com/office/drawing/2014/main" id="{1EF91B2F-C6B3-4297-FA04-DFAC12BD7933}"/>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1" name="Google Shape;6174;p124">
              <a:extLst>
                <a:ext uri="{FF2B5EF4-FFF2-40B4-BE49-F238E27FC236}">
                  <a16:creationId xmlns:a16="http://schemas.microsoft.com/office/drawing/2014/main" id="{93CB55B6-13F2-2B6D-E36C-60CF2B8621B2}"/>
                </a:ext>
              </a:extLst>
            </p:cNvPr>
            <p:cNvGrpSpPr/>
            <p:nvPr/>
          </p:nvGrpSpPr>
          <p:grpSpPr>
            <a:xfrm>
              <a:off x="7559957" y="1276539"/>
              <a:ext cx="230662" cy="230710"/>
              <a:chOff x="5049725" y="2027900"/>
              <a:chExt cx="481750" cy="481850"/>
            </a:xfrm>
            <a:solidFill>
              <a:schemeClr val="bg1"/>
            </a:solidFill>
          </p:grpSpPr>
          <p:sp>
            <p:nvSpPr>
              <p:cNvPr id="32" name="Google Shape;6175;p124">
                <a:extLst>
                  <a:ext uri="{FF2B5EF4-FFF2-40B4-BE49-F238E27FC236}">
                    <a16:creationId xmlns:a16="http://schemas.microsoft.com/office/drawing/2014/main" id="{5D42F248-AEEF-7BC6-B845-71BA056553B4}"/>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3" name="Google Shape;6176;p124">
                <a:extLst>
                  <a:ext uri="{FF2B5EF4-FFF2-40B4-BE49-F238E27FC236}">
                    <a16:creationId xmlns:a16="http://schemas.microsoft.com/office/drawing/2014/main" id="{CF84F36C-D72B-1C98-8C8C-229E0343DBE2}"/>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4" name="Google Shape;6177;p124">
                <a:extLst>
                  <a:ext uri="{FF2B5EF4-FFF2-40B4-BE49-F238E27FC236}">
                    <a16:creationId xmlns:a16="http://schemas.microsoft.com/office/drawing/2014/main" id="{B89BE8D1-D4F2-ABBE-39B0-D04BAC4B23B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5" name="Google Shape;6178;p124">
                <a:extLst>
                  <a:ext uri="{FF2B5EF4-FFF2-40B4-BE49-F238E27FC236}">
                    <a16:creationId xmlns:a16="http://schemas.microsoft.com/office/drawing/2014/main" id="{A52665A9-C1A7-F47B-0CBF-B24D6CB2A647}"/>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6" name="Google Shape;6179;p124">
                <a:extLst>
                  <a:ext uri="{FF2B5EF4-FFF2-40B4-BE49-F238E27FC236}">
                    <a16:creationId xmlns:a16="http://schemas.microsoft.com/office/drawing/2014/main" id="{14AD5237-F31D-6613-BE14-30544323D61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7" name="Google Shape;6180;p124">
                <a:extLst>
                  <a:ext uri="{FF2B5EF4-FFF2-40B4-BE49-F238E27FC236}">
                    <a16:creationId xmlns:a16="http://schemas.microsoft.com/office/drawing/2014/main" id="{25E3E61D-7878-B15D-5A6E-88081B4BD1E6}"/>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8" name="Google Shape;6181;p124">
                <a:extLst>
                  <a:ext uri="{FF2B5EF4-FFF2-40B4-BE49-F238E27FC236}">
                    <a16:creationId xmlns:a16="http://schemas.microsoft.com/office/drawing/2014/main" id="{A97DEC45-690E-2F11-F982-95928CEFCDB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9" name="Google Shape;6182;p124">
                <a:extLst>
                  <a:ext uri="{FF2B5EF4-FFF2-40B4-BE49-F238E27FC236}">
                    <a16:creationId xmlns:a16="http://schemas.microsoft.com/office/drawing/2014/main" id="{ACA8E2A1-AE16-EF7B-79CB-AE65F03091A8}"/>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spTree>
    <p:extLst>
      <p:ext uri="{BB962C8B-B14F-4D97-AF65-F5344CB8AC3E}">
        <p14:creationId xmlns:p14="http://schemas.microsoft.com/office/powerpoint/2010/main" val="810458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sp>
        <p:nvSpPr>
          <p:cNvPr id="10" name="TextBox 9">
            <a:extLst>
              <a:ext uri="{FF2B5EF4-FFF2-40B4-BE49-F238E27FC236}">
                <a16:creationId xmlns:a16="http://schemas.microsoft.com/office/drawing/2014/main" id="{04022001-DB48-8C8D-2899-09E41CFC08E9}"/>
              </a:ext>
            </a:extLst>
          </p:cNvPr>
          <p:cNvSpPr txBox="1"/>
          <p:nvPr/>
        </p:nvSpPr>
        <p:spPr>
          <a:xfrm>
            <a:off x="2240757" y="3105835"/>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Maîtriser ET développer les </a:t>
            </a:r>
            <a:r>
              <a:rPr lang="fr-FR" b="1" i="0" dirty="0">
                <a:solidFill>
                  <a:srgbClr val="F8FAFF"/>
                </a:solidFill>
                <a:effectLst/>
                <a:latin typeface="Jumbled" pitchFamily="50" charset="0"/>
              </a:rPr>
              <a:t>compétences complémentaires</a:t>
            </a:r>
            <a:endParaRPr lang="fo-FO" dirty="0">
              <a:latin typeface="Jumbled" pitchFamily="50" charset="0"/>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7312809"/>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6769043"/>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7212429"/>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2526407"/>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3306827"/>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2713392"/>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730749"/>
            <a:ext cx="6210300" cy="584775"/>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32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5" name="Freeform: Shape 24">
            <a:extLst>
              <a:ext uri="{FF2B5EF4-FFF2-40B4-BE49-F238E27FC236}">
                <a16:creationId xmlns:a16="http://schemas.microsoft.com/office/drawing/2014/main" id="{3217F4C9-A140-B5DF-00BC-8C77F5393DC7}"/>
              </a:ext>
            </a:extLst>
          </p:cNvPr>
          <p:cNvSpPr/>
          <p:nvPr/>
        </p:nvSpPr>
        <p:spPr>
          <a:xfrm>
            <a:off x="-1430098"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DE208202-1006-154B-266A-F482386388EC}"/>
              </a:ext>
            </a:extLst>
          </p:cNvPr>
          <p:cNvSpPr txBox="1"/>
          <p:nvPr/>
        </p:nvSpPr>
        <p:spPr>
          <a:xfrm>
            <a:off x="14179951"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 ET SOFT SKILLS</a:t>
            </a:r>
            <a:endParaRPr lang="fo-FO" dirty="0">
              <a:latin typeface="Jumbled" pitchFamily="50" charset="0"/>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821438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1" name="Group 10">
            <a:extLst>
              <a:ext uri="{FF2B5EF4-FFF2-40B4-BE49-F238E27FC236}">
                <a16:creationId xmlns:a16="http://schemas.microsoft.com/office/drawing/2014/main" id="{8630F295-F23C-B15B-A610-7BF434749D28}"/>
              </a:ext>
            </a:extLst>
          </p:cNvPr>
          <p:cNvGrpSpPr/>
          <p:nvPr/>
        </p:nvGrpSpPr>
        <p:grpSpPr>
          <a:xfrm rot="2650146">
            <a:off x="10526889" y="2120881"/>
            <a:ext cx="1325280" cy="1147224"/>
            <a:chOff x="2656118" y="1073951"/>
            <a:chExt cx="1594913" cy="1443849"/>
          </a:xfrm>
        </p:grpSpPr>
        <p:grpSp>
          <p:nvGrpSpPr>
            <p:cNvPr id="14" name="Google Shape;2019;p109">
              <a:extLst>
                <a:ext uri="{FF2B5EF4-FFF2-40B4-BE49-F238E27FC236}">
                  <a16:creationId xmlns:a16="http://schemas.microsoft.com/office/drawing/2014/main" id="{5C33EE49-8FFC-1762-41D3-2E9FF427D002}"/>
                </a:ext>
              </a:extLst>
            </p:cNvPr>
            <p:cNvGrpSpPr/>
            <p:nvPr/>
          </p:nvGrpSpPr>
          <p:grpSpPr>
            <a:xfrm rot="1799889">
              <a:off x="2656118" y="1073951"/>
              <a:ext cx="1594913" cy="1443849"/>
              <a:chOff x="2311838" y="2084050"/>
              <a:chExt cx="965039" cy="873635"/>
            </a:xfrm>
          </p:grpSpPr>
          <p:sp>
            <p:nvSpPr>
              <p:cNvPr id="24" name="Google Shape;2020;p109">
                <a:extLst>
                  <a:ext uri="{FF2B5EF4-FFF2-40B4-BE49-F238E27FC236}">
                    <a16:creationId xmlns:a16="http://schemas.microsoft.com/office/drawing/2014/main" id="{A6BFE27E-8D18-D031-8973-121A7AB8E4A8}"/>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 name="Google Shape;2021;p109">
                <a:extLst>
                  <a:ext uri="{FF2B5EF4-FFF2-40B4-BE49-F238E27FC236}">
                    <a16:creationId xmlns:a16="http://schemas.microsoft.com/office/drawing/2014/main" id="{4F39172C-C041-0E70-91EA-1257E56A761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Google Shape;2022;p109">
                <a:extLst>
                  <a:ext uri="{FF2B5EF4-FFF2-40B4-BE49-F238E27FC236}">
                    <a16:creationId xmlns:a16="http://schemas.microsoft.com/office/drawing/2014/main" id="{6D4CB335-FD46-70B4-90DB-DC15363FE382}"/>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15" name="Google Shape;1179;p89">
              <a:extLst>
                <a:ext uri="{FF2B5EF4-FFF2-40B4-BE49-F238E27FC236}">
                  <a16:creationId xmlns:a16="http://schemas.microsoft.com/office/drawing/2014/main" id="{B95BA183-D425-84B6-630D-80C10FCE22CF}"/>
                </a:ext>
              </a:extLst>
            </p:cNvPr>
            <p:cNvGrpSpPr/>
            <p:nvPr/>
          </p:nvGrpSpPr>
          <p:grpSpPr>
            <a:xfrm>
              <a:off x="3222527" y="1564204"/>
              <a:ext cx="521240" cy="543974"/>
              <a:chOff x="6254925" y="1717000"/>
              <a:chExt cx="269700" cy="269125"/>
            </a:xfrm>
          </p:grpSpPr>
          <p:sp>
            <p:nvSpPr>
              <p:cNvPr id="16" name="Google Shape;1180;p89">
                <a:extLst>
                  <a:ext uri="{FF2B5EF4-FFF2-40B4-BE49-F238E27FC236}">
                    <a16:creationId xmlns:a16="http://schemas.microsoft.com/office/drawing/2014/main" id="{B1AF51ED-9707-AC6B-B3DA-893580B91128}"/>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 name="Google Shape;1181;p89">
                <a:extLst>
                  <a:ext uri="{FF2B5EF4-FFF2-40B4-BE49-F238E27FC236}">
                    <a16:creationId xmlns:a16="http://schemas.microsoft.com/office/drawing/2014/main" id="{A6546562-2CAD-BB4D-6B0D-BE05A7C7A8F4}"/>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 name="Google Shape;1182;p89">
                <a:extLst>
                  <a:ext uri="{FF2B5EF4-FFF2-40B4-BE49-F238E27FC236}">
                    <a16:creationId xmlns:a16="http://schemas.microsoft.com/office/drawing/2014/main" id="{D96BB62A-5F89-2F87-0D6A-47FA1004AD08}"/>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Google Shape;1183;p89">
                <a:extLst>
                  <a:ext uri="{FF2B5EF4-FFF2-40B4-BE49-F238E27FC236}">
                    <a16:creationId xmlns:a16="http://schemas.microsoft.com/office/drawing/2014/main" id="{FE9CAB35-FF67-8EBC-0631-75B9FFA2A734}"/>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 name="Google Shape;1184;p89">
                <a:extLst>
                  <a:ext uri="{FF2B5EF4-FFF2-40B4-BE49-F238E27FC236}">
                    <a16:creationId xmlns:a16="http://schemas.microsoft.com/office/drawing/2014/main" id="{64C7B14F-3250-D583-9F3E-0310FCA8856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Google Shape;1185;p89">
                <a:extLst>
                  <a:ext uri="{FF2B5EF4-FFF2-40B4-BE49-F238E27FC236}">
                    <a16:creationId xmlns:a16="http://schemas.microsoft.com/office/drawing/2014/main" id="{0C979B95-0C47-7090-0E5F-3E3448E8A3F3}"/>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Google Shape;1186;p89">
                <a:extLst>
                  <a:ext uri="{FF2B5EF4-FFF2-40B4-BE49-F238E27FC236}">
                    <a16:creationId xmlns:a16="http://schemas.microsoft.com/office/drawing/2014/main" id="{B8DCBAD7-0536-4A50-D5A8-28AFE6574352}"/>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 name="Google Shape;1187;p89">
                <a:extLst>
                  <a:ext uri="{FF2B5EF4-FFF2-40B4-BE49-F238E27FC236}">
                    <a16:creationId xmlns:a16="http://schemas.microsoft.com/office/drawing/2014/main" id="{64346879-A582-6868-4D03-4D731A9C9456}"/>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28" name="Group 27">
            <a:extLst>
              <a:ext uri="{FF2B5EF4-FFF2-40B4-BE49-F238E27FC236}">
                <a16:creationId xmlns:a16="http://schemas.microsoft.com/office/drawing/2014/main" id="{1809189B-0344-78E0-1F3E-C1ED8F4025AA}"/>
              </a:ext>
            </a:extLst>
          </p:cNvPr>
          <p:cNvGrpSpPr/>
          <p:nvPr/>
        </p:nvGrpSpPr>
        <p:grpSpPr>
          <a:xfrm>
            <a:off x="9755847" y="1121896"/>
            <a:ext cx="965039" cy="873635"/>
            <a:chOff x="7165075" y="942896"/>
            <a:chExt cx="965039" cy="873635"/>
          </a:xfrm>
        </p:grpSpPr>
        <p:grpSp>
          <p:nvGrpSpPr>
            <p:cNvPr id="30" name="Google Shape;1149;p89">
              <a:extLst>
                <a:ext uri="{FF2B5EF4-FFF2-40B4-BE49-F238E27FC236}">
                  <a16:creationId xmlns:a16="http://schemas.microsoft.com/office/drawing/2014/main" id="{FCC256F5-999E-0386-11E7-BC6B166EE394}"/>
                </a:ext>
              </a:extLst>
            </p:cNvPr>
            <p:cNvGrpSpPr/>
            <p:nvPr/>
          </p:nvGrpSpPr>
          <p:grpSpPr>
            <a:xfrm>
              <a:off x="7165075" y="942896"/>
              <a:ext cx="965039" cy="873635"/>
              <a:chOff x="2311838" y="2084050"/>
              <a:chExt cx="965039" cy="873635"/>
            </a:xfrm>
          </p:grpSpPr>
          <p:sp>
            <p:nvSpPr>
              <p:cNvPr id="40" name="Google Shape;1150;p89">
                <a:extLst>
                  <a:ext uri="{FF2B5EF4-FFF2-40B4-BE49-F238E27FC236}">
                    <a16:creationId xmlns:a16="http://schemas.microsoft.com/office/drawing/2014/main" id="{69126A98-F853-B88D-8D44-6EB94573FFEE}"/>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51;p89">
                <a:extLst>
                  <a:ext uri="{FF2B5EF4-FFF2-40B4-BE49-F238E27FC236}">
                    <a16:creationId xmlns:a16="http://schemas.microsoft.com/office/drawing/2014/main" id="{5D7BDA6B-2134-69D8-A978-9C6679717D70}"/>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Google Shape;1152;p89">
                <a:extLst>
                  <a:ext uri="{FF2B5EF4-FFF2-40B4-BE49-F238E27FC236}">
                    <a16:creationId xmlns:a16="http://schemas.microsoft.com/office/drawing/2014/main" id="{E9C12E23-E843-6098-4C12-06F15DF29AA7}"/>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1" name="Google Shape;6174;p124">
              <a:extLst>
                <a:ext uri="{FF2B5EF4-FFF2-40B4-BE49-F238E27FC236}">
                  <a16:creationId xmlns:a16="http://schemas.microsoft.com/office/drawing/2014/main" id="{9B1D8E49-EA24-E029-CF3B-262CD112790F}"/>
                </a:ext>
              </a:extLst>
            </p:cNvPr>
            <p:cNvGrpSpPr/>
            <p:nvPr/>
          </p:nvGrpSpPr>
          <p:grpSpPr>
            <a:xfrm>
              <a:off x="7559957" y="1276539"/>
              <a:ext cx="230662" cy="230710"/>
              <a:chOff x="5049725" y="2027900"/>
              <a:chExt cx="481750" cy="481850"/>
            </a:xfrm>
            <a:solidFill>
              <a:schemeClr val="bg1"/>
            </a:solidFill>
          </p:grpSpPr>
          <p:sp>
            <p:nvSpPr>
              <p:cNvPr id="32" name="Google Shape;6175;p124">
                <a:extLst>
                  <a:ext uri="{FF2B5EF4-FFF2-40B4-BE49-F238E27FC236}">
                    <a16:creationId xmlns:a16="http://schemas.microsoft.com/office/drawing/2014/main" id="{F6B22A62-1E46-85C9-26D1-541811332D06}"/>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3" name="Google Shape;6176;p124">
                <a:extLst>
                  <a:ext uri="{FF2B5EF4-FFF2-40B4-BE49-F238E27FC236}">
                    <a16:creationId xmlns:a16="http://schemas.microsoft.com/office/drawing/2014/main" id="{36B30D71-45AB-C2D3-F998-BC52845E4BB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4" name="Google Shape;6177;p124">
                <a:extLst>
                  <a:ext uri="{FF2B5EF4-FFF2-40B4-BE49-F238E27FC236}">
                    <a16:creationId xmlns:a16="http://schemas.microsoft.com/office/drawing/2014/main" id="{2C3CABB6-9256-77A0-4D74-69625939504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5" name="Google Shape;6178;p124">
                <a:extLst>
                  <a:ext uri="{FF2B5EF4-FFF2-40B4-BE49-F238E27FC236}">
                    <a16:creationId xmlns:a16="http://schemas.microsoft.com/office/drawing/2014/main" id="{7E96CC8E-D169-80CB-F2DE-6E7A6206372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6" name="Google Shape;6179;p124">
                <a:extLst>
                  <a:ext uri="{FF2B5EF4-FFF2-40B4-BE49-F238E27FC236}">
                    <a16:creationId xmlns:a16="http://schemas.microsoft.com/office/drawing/2014/main" id="{59044C77-8039-3D4D-431A-4A9977B1C2F7}"/>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7" name="Google Shape;6180;p124">
                <a:extLst>
                  <a:ext uri="{FF2B5EF4-FFF2-40B4-BE49-F238E27FC236}">
                    <a16:creationId xmlns:a16="http://schemas.microsoft.com/office/drawing/2014/main" id="{6D280846-D6BF-8CA4-390D-A7DF67E383D1}"/>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8" name="Google Shape;6181;p124">
                <a:extLst>
                  <a:ext uri="{FF2B5EF4-FFF2-40B4-BE49-F238E27FC236}">
                    <a16:creationId xmlns:a16="http://schemas.microsoft.com/office/drawing/2014/main" id="{41105BD5-3930-8FF1-EF41-7952995BE6A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9" name="Google Shape;6182;p124">
                <a:extLst>
                  <a:ext uri="{FF2B5EF4-FFF2-40B4-BE49-F238E27FC236}">
                    <a16:creationId xmlns:a16="http://schemas.microsoft.com/office/drawing/2014/main" id="{18E3D225-BB71-F0A4-9B46-4384684CDED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spTree>
    <p:extLst>
      <p:ext uri="{BB962C8B-B14F-4D97-AF65-F5344CB8AC3E}">
        <p14:creationId xmlns:p14="http://schemas.microsoft.com/office/powerpoint/2010/main" val="2028285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per with wrinkles">
            <a:extLst>
              <a:ext uri="{FF2B5EF4-FFF2-40B4-BE49-F238E27FC236}">
                <a16:creationId xmlns:a16="http://schemas.microsoft.com/office/drawing/2014/main" id="{E18DE476-F967-E8F3-0906-E2EC74D243A1}"/>
              </a:ext>
            </a:extLst>
          </p:cNvPr>
          <p:cNvPicPr>
            <a:picLocks noChangeAspect="1"/>
          </p:cNvPicPr>
          <p:nvPr/>
        </p:nvPicPr>
        <p:blipFill>
          <a:blip r:embed="rId3">
            <a:extLst>
              <a:ext uri="{28A0092B-C50C-407E-A947-70E740481C1C}">
                <a14:useLocalDpi xmlns:a14="http://schemas.microsoft.com/office/drawing/2010/main" val="0"/>
              </a:ext>
            </a:extLst>
          </a:blip>
          <a:srcRect l="4017" t="4017" r="4017" b="4017"/>
          <a:stretch/>
        </p:blipFill>
        <p:spPr>
          <a:xfrm rot="5400000">
            <a:off x="2666998" y="-2667000"/>
            <a:ext cx="6858000" cy="12192000"/>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1986CF6-0FD6-7F9A-0A83-6B024AE9DA2E}"/>
                  </a:ext>
                </a:extLst>
              </p:cNvPr>
              <p:cNvGraphicFramePr>
                <a:graphicFrameLocks noChangeAspect="1"/>
              </p:cNvGraphicFramePr>
              <p:nvPr/>
            </p:nvGraphicFramePr>
            <p:xfrm>
              <a:off x="1043545" y="147525"/>
              <a:ext cx="3189112" cy="1793876"/>
            </p:xfrm>
            <a:graphic>
              <a:graphicData uri="http://schemas.microsoft.com/office/powerpoint/2016/slidezoom">
                <pslz:sldZm>
                  <pslz:sldZmObj sldId="257" cId="1208546347">
                    <pslz:zmPr id="{C544F977-61DB-49E8-B4E5-5E357AE094FB}" transitionDur="1000">
                      <p166:blipFill xmlns:p166="http://schemas.microsoft.com/office/powerpoint/2016/6/main">
                        <a:blip r:embed="rId4"/>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21986CF6-0FD6-7F9A-0A83-6B024AE9DA2E}"/>
                  </a:ext>
                </a:extLst>
              </p:cNvPr>
              <p:cNvPicPr>
                <a:picLocks noGrp="1" noRot="1" noChangeAspect="1" noMove="1" noResize="1" noEditPoints="1" noAdjustHandles="1" noChangeArrowheads="1" noChangeShapeType="1"/>
              </p:cNvPicPr>
              <p:nvPr/>
            </p:nvPicPr>
            <p:blipFill>
              <a:blip r:embed="rId6"/>
              <a:stretch>
                <a:fillRect/>
              </a:stretch>
            </p:blipFill>
            <p:spPr>
              <a:xfrm>
                <a:off x="1043545" y="147525"/>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A45E977-2F4F-8E40-E39A-F3517EBDC4C2}"/>
                  </a:ext>
                </a:extLst>
              </p:cNvPr>
              <p:cNvGraphicFramePr>
                <a:graphicFrameLocks noChangeAspect="1"/>
              </p:cNvGraphicFramePr>
              <p:nvPr/>
            </p:nvGraphicFramePr>
            <p:xfrm>
              <a:off x="8552744" y="2532062"/>
              <a:ext cx="3189112" cy="1793876"/>
            </p:xfrm>
            <a:graphic>
              <a:graphicData uri="http://schemas.microsoft.com/office/powerpoint/2016/slidezoom">
                <pslz:sldZm>
                  <pslz:sldZmObj sldId="262" cId="2562435161">
                    <pslz:zmPr id="{CA29DB51-BF91-4727-AA24-A765C55034FC}" transitionDur="1000">
                      <p166:blipFill xmlns:p166="http://schemas.microsoft.com/office/powerpoint/2016/6/main">
                        <a:blip r:embed="rId7"/>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3" name="Slide Zoom 12">
                <a:hlinkClick r:id="rId9" action="ppaction://hlinksldjump"/>
                <a:extLst>
                  <a:ext uri="{FF2B5EF4-FFF2-40B4-BE49-F238E27FC236}">
                    <a16:creationId xmlns:a16="http://schemas.microsoft.com/office/drawing/2014/main" id="{CA45E977-2F4F-8E40-E39A-F3517EBDC4C2}"/>
                  </a:ext>
                </a:extLst>
              </p:cNvPr>
              <p:cNvPicPr>
                <a:picLocks noGrp="1" noRot="1" noChangeAspect="1" noMove="1" noResize="1" noEditPoints="1" noAdjustHandles="1" noChangeArrowheads="1" noChangeShapeType="1"/>
              </p:cNvPicPr>
              <p:nvPr/>
            </p:nvPicPr>
            <p:blipFill>
              <a:blip r:embed="rId6"/>
              <a:stretch>
                <a:fillRect/>
              </a:stretch>
            </p:blipFill>
            <p:spPr>
              <a:xfrm>
                <a:off x="8552744" y="2532062"/>
                <a:ext cx="3189112" cy="1793876"/>
              </a:xfrm>
              <a:prstGeom prst="rect">
                <a:avLst/>
              </a:prstGeom>
              <a:ln>
                <a:noFill/>
              </a:ln>
              <a:effectLst>
                <a:outerShdw blurRad="292100" dist="139700" dir="2700000" algn="tl" rotWithShape="0">
                  <a:srgbClr val="333333">
                    <a:alpha val="65000"/>
                  </a:srgbClr>
                </a:outerShdw>
              </a:effectLst>
            </p:spPr>
          </p:pic>
        </mc:Fallback>
      </mc:AlternateContent>
      <p:sp>
        <p:nvSpPr>
          <p:cNvPr id="10" name="Oval 9">
            <a:extLst>
              <a:ext uri="{FF2B5EF4-FFF2-40B4-BE49-F238E27FC236}">
                <a16:creationId xmlns:a16="http://schemas.microsoft.com/office/drawing/2014/main" id="{2FF3FA2E-C511-9673-CA1F-631103EED244}"/>
              </a:ext>
            </a:extLst>
          </p:cNvPr>
          <p:cNvSpPr/>
          <p:nvPr/>
        </p:nvSpPr>
        <p:spPr>
          <a:xfrm>
            <a:off x="4074026" y="1407026"/>
            <a:ext cx="4043948" cy="4043948"/>
          </a:xfrm>
          <a:prstGeom prst="ellipse">
            <a:avLst/>
          </a:prstGeom>
          <a:solidFill>
            <a:srgbClr val="DFE0E5"/>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sp>
        <p:nvSpPr>
          <p:cNvPr id="11" name="Oval 10">
            <a:extLst>
              <a:ext uri="{FF2B5EF4-FFF2-40B4-BE49-F238E27FC236}">
                <a16:creationId xmlns:a16="http://schemas.microsoft.com/office/drawing/2014/main" id="{2706C2EA-3AAF-1906-A046-79BBBE9A9FFB}"/>
              </a:ext>
            </a:extLst>
          </p:cNvPr>
          <p:cNvSpPr/>
          <p:nvPr/>
        </p:nvSpPr>
        <p:spPr>
          <a:xfrm>
            <a:off x="4000500" y="1333500"/>
            <a:ext cx="4191000" cy="41910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grpSp>
        <p:nvGrpSpPr>
          <p:cNvPr id="1045" name="python">
            <a:extLst>
              <a:ext uri="{FF2B5EF4-FFF2-40B4-BE49-F238E27FC236}">
                <a16:creationId xmlns:a16="http://schemas.microsoft.com/office/drawing/2014/main" id="{33B33502-F718-36DB-1585-A229777D9FBE}"/>
              </a:ext>
            </a:extLst>
          </p:cNvPr>
          <p:cNvGrpSpPr/>
          <p:nvPr/>
        </p:nvGrpSpPr>
        <p:grpSpPr>
          <a:xfrm>
            <a:off x="4498976" y="1558925"/>
            <a:ext cx="1552575" cy="1568450"/>
            <a:chOff x="4498976" y="1558925"/>
            <a:chExt cx="1552575" cy="1568450"/>
          </a:xfrm>
        </p:grpSpPr>
        <p:sp>
          <p:nvSpPr>
            <p:cNvPr id="1027" name="Freeform 30">
              <a:extLst>
                <a:ext uri="{FF2B5EF4-FFF2-40B4-BE49-F238E27FC236}">
                  <a16:creationId xmlns:a16="http://schemas.microsoft.com/office/drawing/2014/main" id="{3E2C3A0C-986E-ACA2-E8B0-62068C85DA36}"/>
                </a:ext>
              </a:extLst>
            </p:cNvPr>
            <p:cNvSpPr>
              <a:spLocks/>
            </p:cNvSpPr>
            <p:nvPr/>
          </p:nvSpPr>
          <p:spPr bwMode="auto">
            <a:xfrm>
              <a:off x="4498976" y="1558925"/>
              <a:ext cx="1552575" cy="1568450"/>
            </a:xfrm>
            <a:custGeom>
              <a:avLst/>
              <a:gdLst>
                <a:gd name="T0" fmla="*/ 0 w 16299"/>
                <a:gd name="T1" fmla="*/ 9410 h 16468"/>
                <a:gd name="T2" fmla="*/ 16299 w 16299"/>
                <a:gd name="T3" fmla="*/ 0 h 16468"/>
                <a:gd name="T4" fmla="*/ 16299 w 16299"/>
                <a:gd name="T5" fmla="*/ 14115 h 16468"/>
                <a:gd name="T6" fmla="*/ 12224 w 16299"/>
                <a:gd name="T7" fmla="*/ 16468 h 16468"/>
                <a:gd name="T8" fmla="*/ 0 w 16299"/>
                <a:gd name="T9" fmla="*/ 9410 h 16468"/>
              </a:gdLst>
              <a:ahLst/>
              <a:cxnLst>
                <a:cxn ang="0">
                  <a:pos x="T0" y="T1"/>
                </a:cxn>
                <a:cxn ang="0">
                  <a:pos x="T2" y="T3"/>
                </a:cxn>
                <a:cxn ang="0">
                  <a:pos x="T4" y="T5"/>
                </a:cxn>
                <a:cxn ang="0">
                  <a:pos x="T6" y="T7"/>
                </a:cxn>
                <a:cxn ang="0">
                  <a:pos x="T8" y="T9"/>
                </a:cxn>
              </a:cxnLst>
              <a:rect l="0" t="0" r="r" b="b"/>
              <a:pathLst>
                <a:path w="16299" h="16468">
                  <a:moveTo>
                    <a:pt x="0" y="9410"/>
                  </a:moveTo>
                  <a:cubicBezTo>
                    <a:pt x="3362" y="3587"/>
                    <a:pt x="9575" y="0"/>
                    <a:pt x="16299" y="0"/>
                  </a:cubicBezTo>
                  <a:lnTo>
                    <a:pt x="16299" y="14115"/>
                  </a:lnTo>
                  <a:cubicBezTo>
                    <a:pt x="14618" y="14115"/>
                    <a:pt x="13065" y="15012"/>
                    <a:pt x="12224" y="16468"/>
                  </a:cubicBezTo>
                  <a:lnTo>
                    <a:pt x="0" y="9410"/>
                  </a:lnTo>
                  <a:close/>
                </a:path>
              </a:pathLst>
            </a:custGeom>
            <a:solidFill>
              <a:srgbClr val="FFD534">
                <a:alpha val="20000"/>
              </a:srgbClr>
            </a:solidFill>
            <a:ln w="28575">
              <a:solidFill>
                <a:srgbClr val="FFD638"/>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39" name="Picture 2" descr="Python - Wikiversity">
              <a:extLst>
                <a:ext uri="{FF2B5EF4-FFF2-40B4-BE49-F238E27FC236}">
                  <a16:creationId xmlns:a16="http://schemas.microsoft.com/office/drawing/2014/main" id="{9B7DC579-1FF2-3FE7-0DE5-28A9DC23BE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3992" y="1796585"/>
              <a:ext cx="1093130" cy="1093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2" name="SQL">
            <a:extLst>
              <a:ext uri="{FF2B5EF4-FFF2-40B4-BE49-F238E27FC236}">
                <a16:creationId xmlns:a16="http://schemas.microsoft.com/office/drawing/2014/main" id="{296D669C-5B31-6BA5-DAE6-E0950D529700}"/>
              </a:ext>
            </a:extLst>
          </p:cNvPr>
          <p:cNvGrpSpPr/>
          <p:nvPr/>
        </p:nvGrpSpPr>
        <p:grpSpPr>
          <a:xfrm>
            <a:off x="6125077" y="1558925"/>
            <a:ext cx="1567949" cy="1568450"/>
            <a:chOff x="6125077" y="1558925"/>
            <a:chExt cx="1567949" cy="1568450"/>
          </a:xfrm>
        </p:grpSpPr>
        <p:sp>
          <p:nvSpPr>
            <p:cNvPr id="62" name="Freeform 20">
              <a:extLst>
                <a:ext uri="{FF2B5EF4-FFF2-40B4-BE49-F238E27FC236}">
                  <a16:creationId xmlns:a16="http://schemas.microsoft.com/office/drawing/2014/main" id="{560F02F4-62D9-5D63-83D1-141E519E73F1}"/>
                </a:ext>
              </a:extLst>
            </p:cNvPr>
            <p:cNvSpPr>
              <a:spLocks/>
            </p:cNvSpPr>
            <p:nvPr/>
          </p:nvSpPr>
          <p:spPr bwMode="auto">
            <a:xfrm>
              <a:off x="6142038" y="1558925"/>
              <a:ext cx="1550988" cy="1568450"/>
            </a:xfrm>
            <a:custGeom>
              <a:avLst/>
              <a:gdLst>
                <a:gd name="T0" fmla="*/ 0 w 8149"/>
                <a:gd name="T1" fmla="*/ 0 h 8234"/>
                <a:gd name="T2" fmla="*/ 8149 w 8149"/>
                <a:gd name="T3" fmla="*/ 4705 h 8234"/>
                <a:gd name="T4" fmla="*/ 2037 w 8149"/>
                <a:gd name="T5" fmla="*/ 8234 h 8234"/>
                <a:gd name="T6" fmla="*/ 0 w 8149"/>
                <a:gd name="T7" fmla="*/ 7057 h 8234"/>
                <a:gd name="T8" fmla="*/ 0 w 8149"/>
                <a:gd name="T9" fmla="*/ 0 h 8234"/>
              </a:gdLst>
              <a:ahLst/>
              <a:cxnLst>
                <a:cxn ang="0">
                  <a:pos x="T0" y="T1"/>
                </a:cxn>
                <a:cxn ang="0">
                  <a:pos x="T2" y="T3"/>
                </a:cxn>
                <a:cxn ang="0">
                  <a:pos x="T4" y="T5"/>
                </a:cxn>
                <a:cxn ang="0">
                  <a:pos x="T6" y="T7"/>
                </a:cxn>
                <a:cxn ang="0">
                  <a:pos x="T8" y="T9"/>
                </a:cxn>
              </a:cxnLst>
              <a:rect l="0" t="0" r="r" b="b"/>
              <a:pathLst>
                <a:path w="8149" h="8234">
                  <a:moveTo>
                    <a:pt x="0" y="0"/>
                  </a:moveTo>
                  <a:cubicBezTo>
                    <a:pt x="3362" y="0"/>
                    <a:pt x="6468" y="1793"/>
                    <a:pt x="8149" y="4705"/>
                  </a:cubicBezTo>
                  <a:lnTo>
                    <a:pt x="2037" y="8234"/>
                  </a:lnTo>
                  <a:cubicBezTo>
                    <a:pt x="1617" y="7506"/>
                    <a:pt x="840" y="7057"/>
                    <a:pt x="0" y="7057"/>
                  </a:cubicBezTo>
                  <a:lnTo>
                    <a:pt x="0" y="0"/>
                  </a:lnTo>
                  <a:close/>
                </a:path>
              </a:pathLst>
            </a:custGeom>
            <a:solidFill>
              <a:srgbClr val="2677C7">
                <a:alpha val="20000"/>
              </a:srgbClr>
            </a:solidFill>
            <a:ln w="28575">
              <a:solidFill>
                <a:srgbClr val="2677C7"/>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0" name="Picture 1039" descr="A blue cylinder with white text&#10;&#10;AI-generated content may be incorrect.">
              <a:extLst>
                <a:ext uri="{FF2B5EF4-FFF2-40B4-BE49-F238E27FC236}">
                  <a16:creationId xmlns:a16="http://schemas.microsoft.com/office/drawing/2014/main" id="{435BE6DD-E803-DBC7-6751-D0B78412E9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5077" y="1796585"/>
              <a:ext cx="1019868" cy="1019868"/>
            </a:xfrm>
            <a:prstGeom prst="rect">
              <a:avLst/>
            </a:prstGeom>
          </p:spPr>
        </p:pic>
      </p:grpSp>
      <p:grpSp>
        <p:nvGrpSpPr>
          <p:cNvPr id="1051" name="EXCEL">
            <a:extLst>
              <a:ext uri="{FF2B5EF4-FFF2-40B4-BE49-F238E27FC236}">
                <a16:creationId xmlns:a16="http://schemas.microsoft.com/office/drawing/2014/main" id="{CC87FC71-26F3-D06A-D77F-EBE1195B137B}"/>
              </a:ext>
            </a:extLst>
          </p:cNvPr>
          <p:cNvGrpSpPr/>
          <p:nvPr/>
        </p:nvGrpSpPr>
        <p:grpSpPr>
          <a:xfrm>
            <a:off x="6573838" y="2533650"/>
            <a:ext cx="1484313" cy="1792288"/>
            <a:chOff x="6573838" y="2533650"/>
            <a:chExt cx="1484313" cy="1792288"/>
          </a:xfrm>
        </p:grpSpPr>
        <p:sp>
          <p:nvSpPr>
            <p:cNvPr id="63" name="Freeform 22">
              <a:extLst>
                <a:ext uri="{FF2B5EF4-FFF2-40B4-BE49-F238E27FC236}">
                  <a16:creationId xmlns:a16="http://schemas.microsoft.com/office/drawing/2014/main" id="{7C5FB7FB-6658-B7FD-B83E-144AB691D675}"/>
                </a:ext>
              </a:extLst>
            </p:cNvPr>
            <p:cNvSpPr>
              <a:spLocks/>
            </p:cNvSpPr>
            <p:nvPr/>
          </p:nvSpPr>
          <p:spPr bwMode="auto">
            <a:xfrm>
              <a:off x="6573838" y="2533650"/>
              <a:ext cx="1484313" cy="1792288"/>
            </a:xfrm>
            <a:custGeom>
              <a:avLst/>
              <a:gdLst>
                <a:gd name="T0" fmla="*/ 6112 w 7793"/>
                <a:gd name="T1" fmla="*/ 0 h 9411"/>
                <a:gd name="T2" fmla="*/ 6112 w 7793"/>
                <a:gd name="T3" fmla="*/ 9411 h 9411"/>
                <a:gd name="T4" fmla="*/ 0 w 7793"/>
                <a:gd name="T5" fmla="*/ 5882 h 9411"/>
                <a:gd name="T6" fmla="*/ 0 w 7793"/>
                <a:gd name="T7" fmla="*/ 3529 h 9411"/>
                <a:gd name="T8" fmla="*/ 6112 w 7793"/>
                <a:gd name="T9" fmla="*/ 0 h 9411"/>
              </a:gdLst>
              <a:ahLst/>
              <a:cxnLst>
                <a:cxn ang="0">
                  <a:pos x="T0" y="T1"/>
                </a:cxn>
                <a:cxn ang="0">
                  <a:pos x="T2" y="T3"/>
                </a:cxn>
                <a:cxn ang="0">
                  <a:pos x="T4" y="T5"/>
                </a:cxn>
                <a:cxn ang="0">
                  <a:pos x="T6" y="T7"/>
                </a:cxn>
                <a:cxn ang="0">
                  <a:pos x="T8" y="T9"/>
                </a:cxn>
              </a:cxnLst>
              <a:rect l="0" t="0" r="r" b="b"/>
              <a:pathLst>
                <a:path w="7793" h="9411">
                  <a:moveTo>
                    <a:pt x="6112" y="0"/>
                  </a:moveTo>
                  <a:cubicBezTo>
                    <a:pt x="7793" y="2912"/>
                    <a:pt x="7793" y="6499"/>
                    <a:pt x="6112" y="9411"/>
                  </a:cubicBezTo>
                  <a:lnTo>
                    <a:pt x="0" y="5882"/>
                  </a:lnTo>
                  <a:cubicBezTo>
                    <a:pt x="421" y="5154"/>
                    <a:pt x="421" y="4257"/>
                    <a:pt x="0" y="3529"/>
                  </a:cubicBezTo>
                  <a:lnTo>
                    <a:pt x="6112" y="0"/>
                  </a:lnTo>
                  <a:close/>
                </a:path>
              </a:pathLst>
            </a:custGeom>
            <a:solidFill>
              <a:srgbClr val="23A164">
                <a:alpha val="20000"/>
              </a:srgbClr>
            </a:solidFill>
            <a:ln w="28575">
              <a:solidFill>
                <a:srgbClr val="23A164"/>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1" name="Picture 33">
              <a:extLst>
                <a:ext uri="{FF2B5EF4-FFF2-40B4-BE49-F238E27FC236}">
                  <a16:creationId xmlns:a16="http://schemas.microsoft.com/office/drawing/2014/main" id="{C5958786-E296-BB90-2090-B8D9C80F14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6948707" y="3066822"/>
              <a:ext cx="777506" cy="7243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9" name="P.B">
            <a:extLst>
              <a:ext uri="{FF2B5EF4-FFF2-40B4-BE49-F238E27FC236}">
                <a16:creationId xmlns:a16="http://schemas.microsoft.com/office/drawing/2014/main" id="{A32A7F52-B860-55D0-FFB5-90DDA577BDDC}"/>
              </a:ext>
            </a:extLst>
          </p:cNvPr>
          <p:cNvGrpSpPr/>
          <p:nvPr/>
        </p:nvGrpSpPr>
        <p:grpSpPr>
          <a:xfrm>
            <a:off x="6142038" y="3730625"/>
            <a:ext cx="1550988" cy="1568450"/>
            <a:chOff x="6142038" y="3730625"/>
            <a:chExt cx="1550988" cy="1568450"/>
          </a:xfrm>
        </p:grpSpPr>
        <p:sp>
          <p:nvSpPr>
            <p:cNvPr id="1024" name="Freeform 24">
              <a:extLst>
                <a:ext uri="{FF2B5EF4-FFF2-40B4-BE49-F238E27FC236}">
                  <a16:creationId xmlns:a16="http://schemas.microsoft.com/office/drawing/2014/main" id="{28C277E4-A92D-4BC2-0CD5-8FECA50E73DF}"/>
                </a:ext>
              </a:extLst>
            </p:cNvPr>
            <p:cNvSpPr>
              <a:spLocks/>
            </p:cNvSpPr>
            <p:nvPr/>
          </p:nvSpPr>
          <p:spPr bwMode="auto">
            <a:xfrm>
              <a:off x="6142038" y="3730625"/>
              <a:ext cx="1550988" cy="1568450"/>
            </a:xfrm>
            <a:custGeom>
              <a:avLst/>
              <a:gdLst>
                <a:gd name="T0" fmla="*/ 8149 w 8149"/>
                <a:gd name="T1" fmla="*/ 3529 h 8234"/>
                <a:gd name="T2" fmla="*/ 0 w 8149"/>
                <a:gd name="T3" fmla="*/ 8234 h 8234"/>
                <a:gd name="T4" fmla="*/ 0 w 8149"/>
                <a:gd name="T5" fmla="*/ 1176 h 8234"/>
                <a:gd name="T6" fmla="*/ 2037 w 8149"/>
                <a:gd name="T7" fmla="*/ 0 h 8234"/>
                <a:gd name="T8" fmla="*/ 8149 w 8149"/>
                <a:gd name="T9" fmla="*/ 3529 h 8234"/>
              </a:gdLst>
              <a:ahLst/>
              <a:cxnLst>
                <a:cxn ang="0">
                  <a:pos x="T0" y="T1"/>
                </a:cxn>
                <a:cxn ang="0">
                  <a:pos x="T2" y="T3"/>
                </a:cxn>
                <a:cxn ang="0">
                  <a:pos x="T4" y="T5"/>
                </a:cxn>
                <a:cxn ang="0">
                  <a:pos x="T6" y="T7"/>
                </a:cxn>
                <a:cxn ang="0">
                  <a:pos x="T8" y="T9"/>
                </a:cxn>
              </a:cxnLst>
              <a:rect l="0" t="0" r="r" b="b"/>
              <a:pathLst>
                <a:path w="8149" h="8234">
                  <a:moveTo>
                    <a:pt x="8149" y="3529"/>
                  </a:moveTo>
                  <a:cubicBezTo>
                    <a:pt x="6468" y="6441"/>
                    <a:pt x="3362" y="8234"/>
                    <a:pt x="0" y="8234"/>
                  </a:cubicBezTo>
                  <a:lnTo>
                    <a:pt x="0" y="1176"/>
                  </a:lnTo>
                  <a:cubicBezTo>
                    <a:pt x="840" y="1176"/>
                    <a:pt x="1617" y="728"/>
                    <a:pt x="2037" y="0"/>
                  </a:cubicBezTo>
                  <a:lnTo>
                    <a:pt x="8149" y="3529"/>
                  </a:lnTo>
                  <a:close/>
                </a:path>
              </a:pathLst>
            </a:custGeom>
            <a:solidFill>
              <a:srgbClr val="DF8001">
                <a:alpha val="20000"/>
              </a:srgbClr>
            </a:solidFill>
            <a:ln w="28575">
              <a:solidFill>
                <a:srgbClr val="DF8001"/>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2" name="Picture 1041" descr="A yellow and orange bars&#10;&#10;AI-generated content may be incorrect.">
              <a:extLst>
                <a:ext uri="{FF2B5EF4-FFF2-40B4-BE49-F238E27FC236}">
                  <a16:creationId xmlns:a16="http://schemas.microsoft.com/office/drawing/2014/main" id="{61DFAAEB-F060-6101-1C94-9349B5B852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88892" y="4022971"/>
              <a:ext cx="1019868" cy="1019868"/>
            </a:xfrm>
            <a:prstGeom prst="rect">
              <a:avLst/>
            </a:prstGeom>
          </p:spPr>
        </p:pic>
      </p:grpSp>
      <p:grpSp>
        <p:nvGrpSpPr>
          <p:cNvPr id="1047" name="TABLEAU">
            <a:extLst>
              <a:ext uri="{FF2B5EF4-FFF2-40B4-BE49-F238E27FC236}">
                <a16:creationId xmlns:a16="http://schemas.microsoft.com/office/drawing/2014/main" id="{290B0E1C-8559-5331-98D3-E245B3EAD24B}"/>
              </a:ext>
            </a:extLst>
          </p:cNvPr>
          <p:cNvGrpSpPr/>
          <p:nvPr/>
        </p:nvGrpSpPr>
        <p:grpSpPr>
          <a:xfrm>
            <a:off x="4498976" y="3730625"/>
            <a:ext cx="1552575" cy="1568450"/>
            <a:chOff x="4498976" y="3730625"/>
            <a:chExt cx="1552575" cy="1568450"/>
          </a:xfrm>
        </p:grpSpPr>
        <p:sp>
          <p:nvSpPr>
            <p:cNvPr id="1025" name="Freeform 26">
              <a:extLst>
                <a:ext uri="{FF2B5EF4-FFF2-40B4-BE49-F238E27FC236}">
                  <a16:creationId xmlns:a16="http://schemas.microsoft.com/office/drawing/2014/main" id="{504DB1C2-5D54-B40A-1CA7-1F52BD3DE71A}"/>
                </a:ext>
              </a:extLst>
            </p:cNvPr>
            <p:cNvSpPr>
              <a:spLocks/>
            </p:cNvSpPr>
            <p:nvPr/>
          </p:nvSpPr>
          <p:spPr bwMode="auto">
            <a:xfrm>
              <a:off x="4498976" y="3730625"/>
              <a:ext cx="1552575" cy="1568450"/>
            </a:xfrm>
            <a:custGeom>
              <a:avLst/>
              <a:gdLst>
                <a:gd name="T0" fmla="*/ 8149 w 8149"/>
                <a:gd name="T1" fmla="*/ 8234 h 8234"/>
                <a:gd name="T2" fmla="*/ 0 w 8149"/>
                <a:gd name="T3" fmla="*/ 3529 h 8234"/>
                <a:gd name="T4" fmla="*/ 6112 w 8149"/>
                <a:gd name="T5" fmla="*/ 0 h 8234"/>
                <a:gd name="T6" fmla="*/ 8149 w 8149"/>
                <a:gd name="T7" fmla="*/ 1176 h 8234"/>
                <a:gd name="T8" fmla="*/ 8149 w 8149"/>
                <a:gd name="T9" fmla="*/ 8234 h 8234"/>
              </a:gdLst>
              <a:ahLst/>
              <a:cxnLst>
                <a:cxn ang="0">
                  <a:pos x="T0" y="T1"/>
                </a:cxn>
                <a:cxn ang="0">
                  <a:pos x="T2" y="T3"/>
                </a:cxn>
                <a:cxn ang="0">
                  <a:pos x="T4" y="T5"/>
                </a:cxn>
                <a:cxn ang="0">
                  <a:pos x="T6" y="T7"/>
                </a:cxn>
                <a:cxn ang="0">
                  <a:pos x="T8" y="T9"/>
                </a:cxn>
              </a:cxnLst>
              <a:rect l="0" t="0" r="r" b="b"/>
              <a:pathLst>
                <a:path w="8149" h="8234">
                  <a:moveTo>
                    <a:pt x="8149" y="8234"/>
                  </a:moveTo>
                  <a:cubicBezTo>
                    <a:pt x="4787" y="8234"/>
                    <a:pt x="1681" y="6441"/>
                    <a:pt x="0" y="3529"/>
                  </a:cubicBezTo>
                  <a:lnTo>
                    <a:pt x="6112" y="0"/>
                  </a:lnTo>
                  <a:cubicBezTo>
                    <a:pt x="6532" y="728"/>
                    <a:pt x="7309" y="1176"/>
                    <a:pt x="8149" y="1176"/>
                  </a:cubicBezTo>
                  <a:lnTo>
                    <a:pt x="8149" y="8234"/>
                  </a:lnTo>
                  <a:close/>
                </a:path>
              </a:pathLst>
            </a:custGeom>
            <a:solidFill>
              <a:schemeClr val="bg1">
                <a:alpha val="20000"/>
              </a:schemeClr>
            </a:solidFill>
            <a:ln w="28575">
              <a:solidFill>
                <a:srgbClr val="002A9D"/>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3" name="Picture 35" descr="Tableau Logo">
              <a:extLst>
                <a:ext uri="{FF2B5EF4-FFF2-40B4-BE49-F238E27FC236}">
                  <a16:creationId xmlns:a16="http://schemas.microsoft.com/office/drawing/2014/main" id="{B5DEA32A-2192-08C9-1561-3459DF63BFE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5631" y="3928204"/>
              <a:ext cx="1094400" cy="109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CLOUD">
            <a:extLst>
              <a:ext uri="{FF2B5EF4-FFF2-40B4-BE49-F238E27FC236}">
                <a16:creationId xmlns:a16="http://schemas.microsoft.com/office/drawing/2014/main" id="{E0310DBF-2574-2451-A5BC-262DD6E31937}"/>
              </a:ext>
            </a:extLst>
          </p:cNvPr>
          <p:cNvGrpSpPr/>
          <p:nvPr/>
        </p:nvGrpSpPr>
        <p:grpSpPr>
          <a:xfrm>
            <a:off x="4133851" y="2533650"/>
            <a:ext cx="1484313" cy="1792288"/>
            <a:chOff x="4133851" y="2533650"/>
            <a:chExt cx="1484313" cy="1792288"/>
          </a:xfrm>
        </p:grpSpPr>
        <p:sp>
          <p:nvSpPr>
            <p:cNvPr id="1028" name="Freeform 28">
              <a:extLst>
                <a:ext uri="{FF2B5EF4-FFF2-40B4-BE49-F238E27FC236}">
                  <a16:creationId xmlns:a16="http://schemas.microsoft.com/office/drawing/2014/main" id="{C0826AED-3765-9747-0232-EB804DF495F0}"/>
                </a:ext>
              </a:extLst>
            </p:cNvPr>
            <p:cNvSpPr>
              <a:spLocks/>
            </p:cNvSpPr>
            <p:nvPr/>
          </p:nvSpPr>
          <p:spPr bwMode="auto">
            <a:xfrm>
              <a:off x="4133851" y="2533650"/>
              <a:ext cx="1484313" cy="1792288"/>
            </a:xfrm>
            <a:custGeom>
              <a:avLst/>
              <a:gdLst>
                <a:gd name="T0" fmla="*/ 3362 w 15586"/>
                <a:gd name="T1" fmla="*/ 18821 h 18821"/>
                <a:gd name="T2" fmla="*/ 3362 w 15586"/>
                <a:gd name="T3" fmla="*/ 0 h 18821"/>
                <a:gd name="T4" fmla="*/ 15586 w 15586"/>
                <a:gd name="T5" fmla="*/ 7058 h 18821"/>
                <a:gd name="T6" fmla="*/ 15586 w 15586"/>
                <a:gd name="T7" fmla="*/ 11763 h 18821"/>
                <a:gd name="T8" fmla="*/ 3362 w 15586"/>
                <a:gd name="T9" fmla="*/ 18821 h 18821"/>
              </a:gdLst>
              <a:ahLst/>
              <a:cxnLst>
                <a:cxn ang="0">
                  <a:pos x="T0" y="T1"/>
                </a:cxn>
                <a:cxn ang="0">
                  <a:pos x="T2" y="T3"/>
                </a:cxn>
                <a:cxn ang="0">
                  <a:pos x="T4" y="T5"/>
                </a:cxn>
                <a:cxn ang="0">
                  <a:pos x="T6" y="T7"/>
                </a:cxn>
                <a:cxn ang="0">
                  <a:pos x="T8" y="T9"/>
                </a:cxn>
              </a:cxnLst>
              <a:rect l="0" t="0" r="r" b="b"/>
              <a:pathLst>
                <a:path w="15586" h="18821">
                  <a:moveTo>
                    <a:pt x="3362" y="18821"/>
                  </a:moveTo>
                  <a:cubicBezTo>
                    <a:pt x="0" y="12998"/>
                    <a:pt x="0" y="5823"/>
                    <a:pt x="3362" y="0"/>
                  </a:cubicBezTo>
                  <a:lnTo>
                    <a:pt x="15586" y="7058"/>
                  </a:lnTo>
                  <a:cubicBezTo>
                    <a:pt x="14745" y="8514"/>
                    <a:pt x="14745" y="10307"/>
                    <a:pt x="15586" y="11763"/>
                  </a:cubicBezTo>
                  <a:lnTo>
                    <a:pt x="3362" y="18821"/>
                  </a:lnTo>
                  <a:close/>
                </a:path>
              </a:pathLst>
            </a:custGeom>
            <a:solidFill>
              <a:srgbClr val="EA4335">
                <a:alpha val="20000"/>
              </a:srgbClr>
            </a:solidFill>
            <a:ln w="28575">
              <a:solidFill>
                <a:srgbClr val="EA4335"/>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4" name="Picture 1043" descr="A logo of a cloud&#10;&#10;AI-generated content may be incorrect.">
              <a:extLst>
                <a:ext uri="{FF2B5EF4-FFF2-40B4-BE49-F238E27FC236}">
                  <a16:creationId xmlns:a16="http://schemas.microsoft.com/office/drawing/2014/main" id="{81FDEC75-3CFF-0DFF-BC48-0E11C24A32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7109" y="3061834"/>
              <a:ext cx="1310379" cy="802606"/>
            </a:xfrm>
            <a:prstGeom prst="rect">
              <a:avLst/>
            </a:prstGeom>
          </p:spPr>
        </p:pic>
      </p:grpSp>
      <p:sp>
        <p:nvSpPr>
          <p:cNvPr id="3" name="TextBox 2">
            <a:extLst>
              <a:ext uri="{FF2B5EF4-FFF2-40B4-BE49-F238E27FC236}">
                <a16:creationId xmlns:a16="http://schemas.microsoft.com/office/drawing/2014/main" id="{100FBA3F-4A26-0609-152B-F8C6BEA7D713}"/>
              </a:ext>
            </a:extLst>
          </p:cNvPr>
          <p:cNvSpPr txBox="1"/>
          <p:nvPr/>
        </p:nvSpPr>
        <p:spPr>
          <a:xfrm>
            <a:off x="5533058" y="3203402"/>
            <a:ext cx="1125884" cy="692497"/>
          </a:xfrm>
          <a:prstGeom prst="rect">
            <a:avLst/>
          </a:prstGeom>
          <a:noFill/>
        </p:spPr>
        <p:txBody>
          <a:bodyPr wrap="square" rtlCol="0">
            <a:spAutoFit/>
          </a:bodyPr>
          <a:lstStyle/>
          <a:p>
            <a:pPr algn="ctr"/>
            <a:r>
              <a:rPr lang="fo-FO" sz="1300" dirty="0">
                <a:latin typeface="Futura XBlkCnIt BT" panose="020B0806020204090204" pitchFamily="34" charset="0"/>
              </a:rPr>
              <a:t>Digital Skill</a:t>
            </a:r>
          </a:p>
          <a:p>
            <a:pPr algn="ctr"/>
            <a:r>
              <a:rPr lang="fo-FO" sz="1300" dirty="0">
                <a:latin typeface="Futura XBlkCnIt BT" panose="020B0806020204090204" pitchFamily="34" charset="0"/>
              </a:rPr>
              <a:t>&amp;</a:t>
            </a:r>
          </a:p>
          <a:p>
            <a:pPr algn="ctr"/>
            <a:r>
              <a:rPr lang="fo-FO" sz="1300" dirty="0">
                <a:latin typeface="Futura XBlkCnIt BT" panose="020B0806020204090204" pitchFamily="34" charset="0"/>
              </a:rPr>
              <a:t>Eco</a:t>
            </a:r>
          </a:p>
        </p:txBody>
      </p:sp>
      <p:sp>
        <p:nvSpPr>
          <p:cNvPr id="2" name="Oval 1">
            <a:extLst>
              <a:ext uri="{FF2B5EF4-FFF2-40B4-BE49-F238E27FC236}">
                <a16:creationId xmlns:a16="http://schemas.microsoft.com/office/drawing/2014/main" id="{EDB031D7-4FB7-5AEB-642B-6082013AC0F1}"/>
              </a:ext>
            </a:extLst>
          </p:cNvPr>
          <p:cNvSpPr/>
          <p:nvPr/>
        </p:nvSpPr>
        <p:spPr>
          <a:xfrm>
            <a:off x="5626100" y="2959100"/>
            <a:ext cx="939800" cy="9398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grpSp>
        <p:nvGrpSpPr>
          <p:cNvPr id="6" name="Group 5">
            <a:extLst>
              <a:ext uri="{FF2B5EF4-FFF2-40B4-BE49-F238E27FC236}">
                <a16:creationId xmlns:a16="http://schemas.microsoft.com/office/drawing/2014/main" id="{B9D168AA-1E23-9722-4D98-A0DF4A778DF9}"/>
              </a:ext>
            </a:extLst>
          </p:cNvPr>
          <p:cNvGrpSpPr/>
          <p:nvPr/>
        </p:nvGrpSpPr>
        <p:grpSpPr>
          <a:xfrm>
            <a:off x="-12696280" y="0"/>
            <a:ext cx="12482920" cy="6858000"/>
            <a:chOff x="-290920" y="0"/>
            <a:chExt cx="12482920" cy="6858000"/>
          </a:xfrm>
        </p:grpSpPr>
        <p:sp>
          <p:nvSpPr>
            <p:cNvPr id="8" name="Rectangle 7">
              <a:extLst>
                <a:ext uri="{FF2B5EF4-FFF2-40B4-BE49-F238E27FC236}">
                  <a16:creationId xmlns:a16="http://schemas.microsoft.com/office/drawing/2014/main" id="{A9422C09-2A34-5557-7ADC-EEE6A69ED65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 name="Freeform: Shape 8">
              <a:extLst>
                <a:ext uri="{FF2B5EF4-FFF2-40B4-BE49-F238E27FC236}">
                  <a16:creationId xmlns:a16="http://schemas.microsoft.com/office/drawing/2014/main" id="{F84BE36A-E63D-FA12-BE35-4A3E3ABB4E7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 name="TextBox 11">
              <a:extLst>
                <a:ext uri="{FF2B5EF4-FFF2-40B4-BE49-F238E27FC236}">
                  <a16:creationId xmlns:a16="http://schemas.microsoft.com/office/drawing/2014/main" id="{8BD5CC31-F134-643F-4978-63E2015698B8}"/>
                </a:ext>
              </a:extLst>
            </p:cNvPr>
            <p:cNvSpPr txBox="1"/>
            <p:nvPr/>
          </p:nvSpPr>
          <p:spPr>
            <a:xfrm rot="16200000">
              <a:off x="10872792" y="31947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about</a:t>
              </a:r>
            </a:p>
          </p:txBody>
        </p:sp>
        <p:pic>
          <p:nvPicPr>
            <p:cNvPr id="14" name="Picture 13">
              <a:extLst>
                <a:ext uri="{FF2B5EF4-FFF2-40B4-BE49-F238E27FC236}">
                  <a16:creationId xmlns:a16="http://schemas.microsoft.com/office/drawing/2014/main" id="{572DEFA3-9961-10B2-5C2F-3AD2E62B48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5" name="Group 14">
            <a:extLst>
              <a:ext uri="{FF2B5EF4-FFF2-40B4-BE49-F238E27FC236}">
                <a16:creationId xmlns:a16="http://schemas.microsoft.com/office/drawing/2014/main" id="{9153059F-DF3E-731D-00C8-7B63425F43A6}"/>
              </a:ext>
            </a:extLst>
          </p:cNvPr>
          <p:cNvGrpSpPr/>
          <p:nvPr/>
        </p:nvGrpSpPr>
        <p:grpSpPr>
          <a:xfrm>
            <a:off x="-12224292" y="-2"/>
            <a:ext cx="11447503" cy="6858000"/>
            <a:chOff x="213096" y="0"/>
            <a:chExt cx="11447503" cy="6858000"/>
          </a:xfrm>
        </p:grpSpPr>
        <p:sp>
          <p:nvSpPr>
            <p:cNvPr id="16" name="Rectangle 15">
              <a:extLst>
                <a:ext uri="{FF2B5EF4-FFF2-40B4-BE49-F238E27FC236}">
                  <a16:creationId xmlns:a16="http://schemas.microsoft.com/office/drawing/2014/main" id="{A092A3EE-86C6-EBD7-B2D9-FD35DE3C913E}"/>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7" name="Freeform: Shape 16">
              <a:extLst>
                <a:ext uri="{FF2B5EF4-FFF2-40B4-BE49-F238E27FC236}">
                  <a16:creationId xmlns:a16="http://schemas.microsoft.com/office/drawing/2014/main" id="{91CBAB40-FB9F-DAAE-D1B4-7EB8FD83F74B}"/>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8" name="TextBox 17">
              <a:extLst>
                <a:ext uri="{FF2B5EF4-FFF2-40B4-BE49-F238E27FC236}">
                  <a16:creationId xmlns:a16="http://schemas.microsoft.com/office/drawing/2014/main" id="{EE237414-A7E9-ACCE-712E-7753EF609D64}"/>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err="1">
                  <a:solidFill>
                    <a:srgbClr val="F0EEF0"/>
                  </a:solidFill>
                  <a:latin typeface="Tw Cen MT" panose="020B0602020104020603" pitchFamily="34" charset="0"/>
                </a:rPr>
                <a:t>history</a:t>
              </a:r>
              <a:endParaRPr lang="fr-FR" sz="3600" b="1" noProof="0" dirty="0">
                <a:solidFill>
                  <a:srgbClr val="F0EEF0"/>
                </a:solidFill>
                <a:latin typeface="Tw Cen MT" panose="020B0602020104020603" pitchFamily="34" charset="0"/>
              </a:endParaRPr>
            </a:p>
          </p:txBody>
        </p:sp>
        <p:pic>
          <p:nvPicPr>
            <p:cNvPr id="19" name="Picture 18">
              <a:extLst>
                <a:ext uri="{FF2B5EF4-FFF2-40B4-BE49-F238E27FC236}">
                  <a16:creationId xmlns:a16="http://schemas.microsoft.com/office/drawing/2014/main" id="{705CC6C9-DCE9-F4B7-59AF-B3D921A8FEC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0" name="Group 19">
            <a:extLst>
              <a:ext uri="{FF2B5EF4-FFF2-40B4-BE49-F238E27FC236}">
                <a16:creationId xmlns:a16="http://schemas.microsoft.com/office/drawing/2014/main" id="{1AF36EE8-680A-0A99-1B00-6A6534FE7B96}"/>
              </a:ext>
            </a:extLst>
          </p:cNvPr>
          <p:cNvGrpSpPr/>
          <p:nvPr/>
        </p:nvGrpSpPr>
        <p:grpSpPr>
          <a:xfrm>
            <a:off x="-11221227" y="0"/>
            <a:ext cx="9961092" cy="6858000"/>
            <a:chOff x="491575" y="0"/>
            <a:chExt cx="9961092" cy="6858000"/>
          </a:xfrm>
        </p:grpSpPr>
        <p:sp>
          <p:nvSpPr>
            <p:cNvPr id="21" name="Rectangle 20">
              <a:extLst>
                <a:ext uri="{FF2B5EF4-FFF2-40B4-BE49-F238E27FC236}">
                  <a16:creationId xmlns:a16="http://schemas.microsoft.com/office/drawing/2014/main" id="{D4FAEAA1-134D-B262-D43A-AD7F30C3916A}"/>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2" name="Freeform: Shape 21">
              <a:extLst>
                <a:ext uri="{FF2B5EF4-FFF2-40B4-BE49-F238E27FC236}">
                  <a16:creationId xmlns:a16="http://schemas.microsoft.com/office/drawing/2014/main" id="{1B22D21E-46DE-7DAA-D6FA-C7678F9A1686}"/>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3" name="TextBox 22">
              <a:extLst>
                <a:ext uri="{FF2B5EF4-FFF2-40B4-BE49-F238E27FC236}">
                  <a16:creationId xmlns:a16="http://schemas.microsoft.com/office/drawing/2014/main" id="{DE66CBA7-E6C4-F389-CD38-67C9292A4D79}"/>
                </a:ext>
              </a:extLst>
            </p:cNvPr>
            <p:cNvSpPr txBox="1"/>
            <p:nvPr/>
          </p:nvSpPr>
          <p:spPr>
            <a:xfrm rot="16200000">
              <a:off x="9117129" y="3189611"/>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timeline</a:t>
              </a:r>
            </a:p>
          </p:txBody>
        </p:sp>
        <p:pic>
          <p:nvPicPr>
            <p:cNvPr id="24" name="Picture 23">
              <a:extLst>
                <a:ext uri="{FF2B5EF4-FFF2-40B4-BE49-F238E27FC236}">
                  <a16:creationId xmlns:a16="http://schemas.microsoft.com/office/drawing/2014/main" id="{B52D4EB5-0782-6719-853D-41DD5C6DE46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25" name="Group 24">
            <a:extLst>
              <a:ext uri="{FF2B5EF4-FFF2-40B4-BE49-F238E27FC236}">
                <a16:creationId xmlns:a16="http://schemas.microsoft.com/office/drawing/2014/main" id="{53DA8043-A0E3-BBA1-B645-CC9BF50B8894}"/>
              </a:ext>
            </a:extLst>
          </p:cNvPr>
          <p:cNvGrpSpPr/>
          <p:nvPr/>
        </p:nvGrpSpPr>
        <p:grpSpPr>
          <a:xfrm>
            <a:off x="-11295338" y="0"/>
            <a:ext cx="9574094" cy="6858000"/>
            <a:chOff x="491575" y="0"/>
            <a:chExt cx="9574094" cy="6858000"/>
          </a:xfrm>
        </p:grpSpPr>
        <p:sp>
          <p:nvSpPr>
            <p:cNvPr id="26" name="Rectangle 25">
              <a:extLst>
                <a:ext uri="{FF2B5EF4-FFF2-40B4-BE49-F238E27FC236}">
                  <a16:creationId xmlns:a16="http://schemas.microsoft.com/office/drawing/2014/main" id="{13513F21-9D06-287E-6E86-62CB0DB546AB}"/>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7" name="Freeform: Shape 26">
              <a:extLst>
                <a:ext uri="{FF2B5EF4-FFF2-40B4-BE49-F238E27FC236}">
                  <a16:creationId xmlns:a16="http://schemas.microsoft.com/office/drawing/2014/main" id="{55036D6E-82F4-F19C-DEC5-1BC531CF1FFD}"/>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8" name="TextBox 27">
              <a:extLst>
                <a:ext uri="{FF2B5EF4-FFF2-40B4-BE49-F238E27FC236}">
                  <a16:creationId xmlns:a16="http://schemas.microsoft.com/office/drawing/2014/main" id="{2D0C9EAD-0EB0-6979-1824-80DF8447A98F}"/>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29" name="Picture 28">
              <a:extLst>
                <a:ext uri="{FF2B5EF4-FFF2-40B4-BE49-F238E27FC236}">
                  <a16:creationId xmlns:a16="http://schemas.microsoft.com/office/drawing/2014/main" id="{9B7307DD-3EBF-2610-2244-CDE1EF42288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30" name="Group 29">
            <a:extLst>
              <a:ext uri="{FF2B5EF4-FFF2-40B4-BE49-F238E27FC236}">
                <a16:creationId xmlns:a16="http://schemas.microsoft.com/office/drawing/2014/main" id="{61EA8F72-A76A-BF1E-A40B-9D0C965990EE}"/>
              </a:ext>
            </a:extLst>
          </p:cNvPr>
          <p:cNvGrpSpPr/>
          <p:nvPr/>
        </p:nvGrpSpPr>
        <p:grpSpPr>
          <a:xfrm>
            <a:off x="-14094284" y="-1"/>
            <a:ext cx="11860720" cy="6858000"/>
            <a:chOff x="-2449883" y="-1"/>
            <a:chExt cx="11860720" cy="6858000"/>
          </a:xfrm>
        </p:grpSpPr>
        <p:sp>
          <p:nvSpPr>
            <p:cNvPr id="31" name="Rectangle 30">
              <a:extLst>
                <a:ext uri="{FF2B5EF4-FFF2-40B4-BE49-F238E27FC236}">
                  <a16:creationId xmlns:a16="http://schemas.microsoft.com/office/drawing/2014/main" id="{43A02991-1ED1-255C-E8D7-93ED01AAF7EC}"/>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2" name="Freeform: Shape 31">
              <a:extLst>
                <a:ext uri="{FF2B5EF4-FFF2-40B4-BE49-F238E27FC236}">
                  <a16:creationId xmlns:a16="http://schemas.microsoft.com/office/drawing/2014/main" id="{22ACE724-666C-0709-FD76-C9D99706F011}"/>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3" name="TextBox 32">
              <a:extLst>
                <a:ext uri="{FF2B5EF4-FFF2-40B4-BE49-F238E27FC236}">
                  <a16:creationId xmlns:a16="http://schemas.microsoft.com/office/drawing/2014/main" id="{88EC6BBF-3ACE-B0BB-FEA9-51AA0C785551}"/>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34" name="Picture 33">
              <a:extLst>
                <a:ext uri="{FF2B5EF4-FFF2-40B4-BE49-F238E27FC236}">
                  <a16:creationId xmlns:a16="http://schemas.microsoft.com/office/drawing/2014/main" id="{01EB821A-2A59-A80D-5961-1080862DEC7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35" name="Group 34">
            <a:extLst>
              <a:ext uri="{FF2B5EF4-FFF2-40B4-BE49-F238E27FC236}">
                <a16:creationId xmlns:a16="http://schemas.microsoft.com/office/drawing/2014/main" id="{CA0D0B57-0805-9C8A-C7CA-8DA0E1D7BC49}"/>
              </a:ext>
            </a:extLst>
          </p:cNvPr>
          <p:cNvGrpSpPr/>
          <p:nvPr/>
        </p:nvGrpSpPr>
        <p:grpSpPr>
          <a:xfrm>
            <a:off x="-12686922" y="-1"/>
            <a:ext cx="9927504" cy="6858000"/>
            <a:chOff x="-9337032" y="-1"/>
            <a:chExt cx="9927504" cy="6858000"/>
          </a:xfrm>
        </p:grpSpPr>
        <p:sp>
          <p:nvSpPr>
            <p:cNvPr id="36" name="Rectangle 35">
              <a:extLst>
                <a:ext uri="{FF2B5EF4-FFF2-40B4-BE49-F238E27FC236}">
                  <a16:creationId xmlns:a16="http://schemas.microsoft.com/office/drawing/2014/main" id="{A1429B22-FEB0-197F-A455-BD8B128D92D8}"/>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7" name="Freeform: Shape 36">
              <a:extLst>
                <a:ext uri="{FF2B5EF4-FFF2-40B4-BE49-F238E27FC236}">
                  <a16:creationId xmlns:a16="http://schemas.microsoft.com/office/drawing/2014/main" id="{3896DC0E-7094-1D94-20FB-04923F57FB4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8" name="TextBox 37">
              <a:extLst>
                <a:ext uri="{FF2B5EF4-FFF2-40B4-BE49-F238E27FC236}">
                  <a16:creationId xmlns:a16="http://schemas.microsoft.com/office/drawing/2014/main" id="{8EFC7C26-A8DC-040E-9D3F-1DC03A33FA6F}"/>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39" name="Picture 38">
              <a:extLst>
                <a:ext uri="{FF2B5EF4-FFF2-40B4-BE49-F238E27FC236}">
                  <a16:creationId xmlns:a16="http://schemas.microsoft.com/office/drawing/2014/main" id="{02E93A92-D332-1EBE-DDB5-AF4580F746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Tree>
    <p:extLst>
      <p:ext uri="{BB962C8B-B14F-4D97-AF65-F5344CB8AC3E}">
        <p14:creationId xmlns:p14="http://schemas.microsoft.com/office/powerpoint/2010/main" val="20195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2"/>
                                        </p:tgtEl>
                                        <p:attrNameLst>
                                          <p:attrName>r</p:attrName>
                                        </p:attrNameLst>
                                      </p:cBhvr>
                                    </p:animRot>
                                  </p:childTnLst>
                                </p:cTn>
                              </p:par>
                              <p:par>
                                <p:cTn id="9" presetID="53" presetClass="entr" presetSubtype="16" fill="hold" nodeType="withEffect">
                                  <p:stCondLst>
                                    <p:cond delay="0"/>
                                  </p:stCondLst>
                                  <p:childTnLst>
                                    <p:set>
                                      <p:cBhvr>
                                        <p:cTn id="10" dur="1" fill="hold">
                                          <p:stCondLst>
                                            <p:cond delay="0"/>
                                          </p:stCondLst>
                                        </p:cTn>
                                        <p:tgtEl>
                                          <p:spTgt spid="1052"/>
                                        </p:tgtEl>
                                        <p:attrNameLst>
                                          <p:attrName>style.visibility</p:attrName>
                                        </p:attrNameLst>
                                      </p:cBhvr>
                                      <p:to>
                                        <p:strVal val="visible"/>
                                      </p:to>
                                    </p:set>
                                    <p:anim calcmode="lin" valueType="num">
                                      <p:cBhvr>
                                        <p:cTn id="11" dur="200" fill="hold"/>
                                        <p:tgtEl>
                                          <p:spTgt spid="1052"/>
                                        </p:tgtEl>
                                        <p:attrNameLst>
                                          <p:attrName>ppt_w</p:attrName>
                                        </p:attrNameLst>
                                      </p:cBhvr>
                                      <p:tavLst>
                                        <p:tav tm="0">
                                          <p:val>
                                            <p:fltVal val="0"/>
                                          </p:val>
                                        </p:tav>
                                        <p:tav tm="100000">
                                          <p:val>
                                            <p:strVal val="#ppt_w"/>
                                          </p:val>
                                        </p:tav>
                                      </p:tavLst>
                                    </p:anim>
                                    <p:anim calcmode="lin" valueType="num">
                                      <p:cBhvr>
                                        <p:cTn id="12" dur="200" fill="hold"/>
                                        <p:tgtEl>
                                          <p:spTgt spid="1052"/>
                                        </p:tgtEl>
                                        <p:attrNameLst>
                                          <p:attrName>ppt_h</p:attrName>
                                        </p:attrNameLst>
                                      </p:cBhvr>
                                      <p:tavLst>
                                        <p:tav tm="0">
                                          <p:val>
                                            <p:fltVal val="0"/>
                                          </p:val>
                                        </p:tav>
                                        <p:tav tm="100000">
                                          <p:val>
                                            <p:strVal val="#ppt_h"/>
                                          </p:val>
                                        </p:tav>
                                      </p:tavLst>
                                    </p:anim>
                                    <p:animEffect transition="in" filter="fade">
                                      <p:cBhvr>
                                        <p:cTn id="13" dur="200"/>
                                        <p:tgtEl>
                                          <p:spTgt spid="1052"/>
                                        </p:tgtEl>
                                      </p:cBhvr>
                                    </p:animEffect>
                                  </p:childTnLst>
                                </p:cTn>
                              </p:par>
                              <p:par>
                                <p:cTn id="14" presetID="53" presetClass="entr" presetSubtype="16" fill="hold" nodeType="withEffect">
                                  <p:stCondLst>
                                    <p:cond delay="0"/>
                                  </p:stCondLst>
                                  <p:childTnLst>
                                    <p:set>
                                      <p:cBhvr>
                                        <p:cTn id="15" dur="1" fill="hold">
                                          <p:stCondLst>
                                            <p:cond delay="0"/>
                                          </p:stCondLst>
                                        </p:cTn>
                                        <p:tgtEl>
                                          <p:spTgt spid="1051"/>
                                        </p:tgtEl>
                                        <p:attrNameLst>
                                          <p:attrName>style.visibility</p:attrName>
                                        </p:attrNameLst>
                                      </p:cBhvr>
                                      <p:to>
                                        <p:strVal val="visible"/>
                                      </p:to>
                                    </p:set>
                                    <p:anim calcmode="lin" valueType="num">
                                      <p:cBhvr>
                                        <p:cTn id="16" dur="200" fill="hold"/>
                                        <p:tgtEl>
                                          <p:spTgt spid="1051"/>
                                        </p:tgtEl>
                                        <p:attrNameLst>
                                          <p:attrName>ppt_w</p:attrName>
                                        </p:attrNameLst>
                                      </p:cBhvr>
                                      <p:tavLst>
                                        <p:tav tm="0">
                                          <p:val>
                                            <p:fltVal val="0"/>
                                          </p:val>
                                        </p:tav>
                                        <p:tav tm="100000">
                                          <p:val>
                                            <p:strVal val="#ppt_w"/>
                                          </p:val>
                                        </p:tav>
                                      </p:tavLst>
                                    </p:anim>
                                    <p:anim calcmode="lin" valueType="num">
                                      <p:cBhvr>
                                        <p:cTn id="17" dur="200" fill="hold"/>
                                        <p:tgtEl>
                                          <p:spTgt spid="1051"/>
                                        </p:tgtEl>
                                        <p:attrNameLst>
                                          <p:attrName>ppt_h</p:attrName>
                                        </p:attrNameLst>
                                      </p:cBhvr>
                                      <p:tavLst>
                                        <p:tav tm="0">
                                          <p:val>
                                            <p:fltVal val="0"/>
                                          </p:val>
                                        </p:tav>
                                        <p:tav tm="100000">
                                          <p:val>
                                            <p:strVal val="#ppt_h"/>
                                          </p:val>
                                        </p:tav>
                                      </p:tavLst>
                                    </p:anim>
                                    <p:animEffect transition="in" filter="fade">
                                      <p:cBhvr>
                                        <p:cTn id="18" dur="200"/>
                                        <p:tgtEl>
                                          <p:spTgt spid="1051"/>
                                        </p:tgtEl>
                                      </p:cBhvr>
                                    </p:animEffect>
                                  </p:childTnLst>
                                </p:cTn>
                              </p:par>
                              <p:par>
                                <p:cTn id="19" presetID="53" presetClass="entr" presetSubtype="16" fill="hold" nodeType="withEffect">
                                  <p:stCondLst>
                                    <p:cond delay="0"/>
                                  </p:stCondLst>
                                  <p:childTnLst>
                                    <p:set>
                                      <p:cBhvr>
                                        <p:cTn id="20" dur="1" fill="hold">
                                          <p:stCondLst>
                                            <p:cond delay="0"/>
                                          </p:stCondLst>
                                        </p:cTn>
                                        <p:tgtEl>
                                          <p:spTgt spid="1049"/>
                                        </p:tgtEl>
                                        <p:attrNameLst>
                                          <p:attrName>style.visibility</p:attrName>
                                        </p:attrNameLst>
                                      </p:cBhvr>
                                      <p:to>
                                        <p:strVal val="visible"/>
                                      </p:to>
                                    </p:set>
                                    <p:anim calcmode="lin" valueType="num">
                                      <p:cBhvr>
                                        <p:cTn id="21" dur="200" fill="hold"/>
                                        <p:tgtEl>
                                          <p:spTgt spid="1049"/>
                                        </p:tgtEl>
                                        <p:attrNameLst>
                                          <p:attrName>ppt_w</p:attrName>
                                        </p:attrNameLst>
                                      </p:cBhvr>
                                      <p:tavLst>
                                        <p:tav tm="0">
                                          <p:val>
                                            <p:fltVal val="0"/>
                                          </p:val>
                                        </p:tav>
                                        <p:tav tm="100000">
                                          <p:val>
                                            <p:strVal val="#ppt_w"/>
                                          </p:val>
                                        </p:tav>
                                      </p:tavLst>
                                    </p:anim>
                                    <p:anim calcmode="lin" valueType="num">
                                      <p:cBhvr>
                                        <p:cTn id="22" dur="200" fill="hold"/>
                                        <p:tgtEl>
                                          <p:spTgt spid="1049"/>
                                        </p:tgtEl>
                                        <p:attrNameLst>
                                          <p:attrName>ppt_h</p:attrName>
                                        </p:attrNameLst>
                                      </p:cBhvr>
                                      <p:tavLst>
                                        <p:tav tm="0">
                                          <p:val>
                                            <p:fltVal val="0"/>
                                          </p:val>
                                        </p:tav>
                                        <p:tav tm="100000">
                                          <p:val>
                                            <p:strVal val="#ppt_h"/>
                                          </p:val>
                                        </p:tav>
                                      </p:tavLst>
                                    </p:anim>
                                    <p:animEffect transition="in" filter="fade">
                                      <p:cBhvr>
                                        <p:cTn id="23" dur="200"/>
                                        <p:tgtEl>
                                          <p:spTgt spid="1049"/>
                                        </p:tgtEl>
                                      </p:cBhvr>
                                    </p:animEffect>
                                  </p:childTnLst>
                                </p:cTn>
                              </p:par>
                              <p:par>
                                <p:cTn id="24" presetID="53" presetClass="entr" presetSubtype="16" fill="hold" nodeType="withEffect">
                                  <p:stCondLst>
                                    <p:cond delay="0"/>
                                  </p:stCondLst>
                                  <p:childTnLst>
                                    <p:set>
                                      <p:cBhvr>
                                        <p:cTn id="25" dur="1" fill="hold">
                                          <p:stCondLst>
                                            <p:cond delay="0"/>
                                          </p:stCondLst>
                                        </p:cTn>
                                        <p:tgtEl>
                                          <p:spTgt spid="1047"/>
                                        </p:tgtEl>
                                        <p:attrNameLst>
                                          <p:attrName>style.visibility</p:attrName>
                                        </p:attrNameLst>
                                      </p:cBhvr>
                                      <p:to>
                                        <p:strVal val="visible"/>
                                      </p:to>
                                    </p:set>
                                    <p:anim calcmode="lin" valueType="num">
                                      <p:cBhvr>
                                        <p:cTn id="26" dur="200" fill="hold"/>
                                        <p:tgtEl>
                                          <p:spTgt spid="1047"/>
                                        </p:tgtEl>
                                        <p:attrNameLst>
                                          <p:attrName>ppt_w</p:attrName>
                                        </p:attrNameLst>
                                      </p:cBhvr>
                                      <p:tavLst>
                                        <p:tav tm="0">
                                          <p:val>
                                            <p:fltVal val="0"/>
                                          </p:val>
                                        </p:tav>
                                        <p:tav tm="100000">
                                          <p:val>
                                            <p:strVal val="#ppt_w"/>
                                          </p:val>
                                        </p:tav>
                                      </p:tavLst>
                                    </p:anim>
                                    <p:anim calcmode="lin" valueType="num">
                                      <p:cBhvr>
                                        <p:cTn id="27" dur="200" fill="hold"/>
                                        <p:tgtEl>
                                          <p:spTgt spid="1047"/>
                                        </p:tgtEl>
                                        <p:attrNameLst>
                                          <p:attrName>ppt_h</p:attrName>
                                        </p:attrNameLst>
                                      </p:cBhvr>
                                      <p:tavLst>
                                        <p:tav tm="0">
                                          <p:val>
                                            <p:fltVal val="0"/>
                                          </p:val>
                                        </p:tav>
                                        <p:tav tm="100000">
                                          <p:val>
                                            <p:strVal val="#ppt_h"/>
                                          </p:val>
                                        </p:tav>
                                      </p:tavLst>
                                    </p:anim>
                                    <p:animEffect transition="in" filter="fade">
                                      <p:cBhvr>
                                        <p:cTn id="28" dur="200"/>
                                        <p:tgtEl>
                                          <p:spTgt spid="1047"/>
                                        </p:tgtEl>
                                      </p:cBhvr>
                                    </p:animEffect>
                                  </p:childTnLst>
                                </p:cTn>
                              </p:par>
                              <p:par>
                                <p:cTn id="29" presetID="53" presetClass="entr" presetSubtype="16" fill="hold" nodeType="withEffect">
                                  <p:stCondLst>
                                    <p:cond delay="0"/>
                                  </p:stCondLst>
                                  <p:childTnLst>
                                    <p:set>
                                      <p:cBhvr>
                                        <p:cTn id="30" dur="1" fill="hold">
                                          <p:stCondLst>
                                            <p:cond delay="0"/>
                                          </p:stCondLst>
                                        </p:cTn>
                                        <p:tgtEl>
                                          <p:spTgt spid="1046"/>
                                        </p:tgtEl>
                                        <p:attrNameLst>
                                          <p:attrName>style.visibility</p:attrName>
                                        </p:attrNameLst>
                                      </p:cBhvr>
                                      <p:to>
                                        <p:strVal val="visible"/>
                                      </p:to>
                                    </p:set>
                                    <p:anim calcmode="lin" valueType="num">
                                      <p:cBhvr>
                                        <p:cTn id="31" dur="200" fill="hold"/>
                                        <p:tgtEl>
                                          <p:spTgt spid="1046"/>
                                        </p:tgtEl>
                                        <p:attrNameLst>
                                          <p:attrName>ppt_w</p:attrName>
                                        </p:attrNameLst>
                                      </p:cBhvr>
                                      <p:tavLst>
                                        <p:tav tm="0">
                                          <p:val>
                                            <p:fltVal val="0"/>
                                          </p:val>
                                        </p:tav>
                                        <p:tav tm="100000">
                                          <p:val>
                                            <p:strVal val="#ppt_w"/>
                                          </p:val>
                                        </p:tav>
                                      </p:tavLst>
                                    </p:anim>
                                    <p:anim calcmode="lin" valueType="num">
                                      <p:cBhvr>
                                        <p:cTn id="32" dur="200" fill="hold"/>
                                        <p:tgtEl>
                                          <p:spTgt spid="1046"/>
                                        </p:tgtEl>
                                        <p:attrNameLst>
                                          <p:attrName>ppt_h</p:attrName>
                                        </p:attrNameLst>
                                      </p:cBhvr>
                                      <p:tavLst>
                                        <p:tav tm="0">
                                          <p:val>
                                            <p:fltVal val="0"/>
                                          </p:val>
                                        </p:tav>
                                        <p:tav tm="100000">
                                          <p:val>
                                            <p:strVal val="#ppt_h"/>
                                          </p:val>
                                        </p:tav>
                                      </p:tavLst>
                                    </p:anim>
                                    <p:animEffect transition="in" filter="fade">
                                      <p:cBhvr>
                                        <p:cTn id="33" dur="200"/>
                                        <p:tgtEl>
                                          <p:spTgt spid="1046"/>
                                        </p:tgtEl>
                                      </p:cBhvr>
                                    </p:animEffect>
                                  </p:childTnLst>
                                </p:cTn>
                              </p:par>
                              <p:par>
                                <p:cTn id="34" presetID="53" presetClass="entr" presetSubtype="16" fill="hold" nodeType="withEffect">
                                  <p:stCondLst>
                                    <p:cond delay="0"/>
                                  </p:stCondLst>
                                  <p:childTnLst>
                                    <p:set>
                                      <p:cBhvr>
                                        <p:cTn id="35" dur="1" fill="hold">
                                          <p:stCondLst>
                                            <p:cond delay="0"/>
                                          </p:stCondLst>
                                        </p:cTn>
                                        <p:tgtEl>
                                          <p:spTgt spid="1045"/>
                                        </p:tgtEl>
                                        <p:attrNameLst>
                                          <p:attrName>style.visibility</p:attrName>
                                        </p:attrNameLst>
                                      </p:cBhvr>
                                      <p:to>
                                        <p:strVal val="visible"/>
                                      </p:to>
                                    </p:set>
                                    <p:anim calcmode="lin" valueType="num">
                                      <p:cBhvr>
                                        <p:cTn id="36" dur="200" fill="hold"/>
                                        <p:tgtEl>
                                          <p:spTgt spid="1045"/>
                                        </p:tgtEl>
                                        <p:attrNameLst>
                                          <p:attrName>ppt_w</p:attrName>
                                        </p:attrNameLst>
                                      </p:cBhvr>
                                      <p:tavLst>
                                        <p:tav tm="0">
                                          <p:val>
                                            <p:fltVal val="0"/>
                                          </p:val>
                                        </p:tav>
                                        <p:tav tm="100000">
                                          <p:val>
                                            <p:strVal val="#ppt_w"/>
                                          </p:val>
                                        </p:tav>
                                      </p:tavLst>
                                    </p:anim>
                                    <p:anim calcmode="lin" valueType="num">
                                      <p:cBhvr>
                                        <p:cTn id="37" dur="200" fill="hold"/>
                                        <p:tgtEl>
                                          <p:spTgt spid="1045"/>
                                        </p:tgtEl>
                                        <p:attrNameLst>
                                          <p:attrName>ppt_h</p:attrName>
                                        </p:attrNameLst>
                                      </p:cBhvr>
                                      <p:tavLst>
                                        <p:tav tm="0">
                                          <p:val>
                                            <p:fltVal val="0"/>
                                          </p:val>
                                        </p:tav>
                                        <p:tav tm="100000">
                                          <p:val>
                                            <p:strVal val="#ppt_h"/>
                                          </p:val>
                                        </p:tav>
                                      </p:tavLst>
                                    </p:anim>
                                    <p:animEffect transition="in" filter="fade">
                                      <p:cBhvr>
                                        <p:cTn id="38" dur="200"/>
                                        <p:tgtEl>
                                          <p:spTgt spid="10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1045"/>
                    </p:tgtEl>
                  </p:cond>
                </p:stCondLst>
                <p:endSync evt="end" delay="0">
                  <p:rtn val="all"/>
                </p:endSync>
                <p:childTnLst>
                  <p:par>
                    <p:cTn id="40" fill="hold">
                      <p:stCondLst>
                        <p:cond delay="0"/>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700" fill="hold"/>
                                        <p:tgtEl>
                                          <p:spTgt spid="7"/>
                                        </p:tgtEl>
                                        <p:attrNameLst>
                                          <p:attrName>ppt_w</p:attrName>
                                        </p:attrNameLst>
                                      </p:cBhvr>
                                      <p:tavLst>
                                        <p:tav tm="0">
                                          <p:val>
                                            <p:fltVal val="0"/>
                                          </p:val>
                                        </p:tav>
                                        <p:tav tm="100000">
                                          <p:val>
                                            <p:strVal val="#ppt_w"/>
                                          </p:val>
                                        </p:tav>
                                      </p:tavLst>
                                    </p:anim>
                                    <p:anim calcmode="lin" valueType="num">
                                      <p:cBhvr>
                                        <p:cTn id="45" dur="700" fill="hold"/>
                                        <p:tgtEl>
                                          <p:spTgt spid="7"/>
                                        </p:tgtEl>
                                        <p:attrNameLst>
                                          <p:attrName>ppt_h</p:attrName>
                                        </p:attrNameLst>
                                      </p:cBhvr>
                                      <p:tavLst>
                                        <p:tav tm="0">
                                          <p:val>
                                            <p:fltVal val="0"/>
                                          </p:val>
                                        </p:tav>
                                        <p:tav tm="100000">
                                          <p:val>
                                            <p:strVal val="#ppt_h"/>
                                          </p:val>
                                        </p:tav>
                                      </p:tavLst>
                                    </p:anim>
                                    <p:animEffect transition="in" filter="fade">
                                      <p:cBhvr>
                                        <p:cTn id="46" dur="700"/>
                                        <p:tgtEl>
                                          <p:spTgt spid="7"/>
                                        </p:tgtEl>
                                      </p:cBhvr>
                                    </p:animEffect>
                                  </p:childTnLst>
                                </p:cTn>
                              </p:par>
                              <p:par>
                                <p:cTn id="47" presetID="42" presetClass="path" presetSubtype="0" accel="50000" decel="50000" fill="hold" nodeType="withEffect">
                                  <p:stCondLst>
                                    <p:cond delay="0"/>
                                  </p:stCondLst>
                                  <p:childTnLst>
                                    <p:animMotion origin="layout" path="M 0.00781 0.00672 L 0.28372 0.35139 " pathEditMode="relative" rAng="0" ptsTypes="AA">
                                      <p:cBhvr>
                                        <p:cTn id="48" dur="700" spd="-100000" fill="hold"/>
                                        <p:tgtEl>
                                          <p:spTgt spid="7"/>
                                        </p:tgtEl>
                                        <p:attrNameLst>
                                          <p:attrName>ppt_x</p:attrName>
                                          <p:attrName>ppt_y</p:attrName>
                                        </p:attrNameLst>
                                      </p:cBhvr>
                                      <p:rCtr x="13789" y="17222"/>
                                    </p:animMotion>
                                  </p:childTnLst>
                                </p:cTn>
                              </p:par>
                              <p:par>
                                <p:cTn id="49" presetID="6" presetClass="emph" presetSubtype="0" accel="50000" decel="50000" autoRev="1" fill="hold" nodeType="withEffect">
                                  <p:stCondLst>
                                    <p:cond delay="0"/>
                                  </p:stCondLst>
                                  <p:childTnLst>
                                    <p:animScale>
                                      <p:cBhvr>
                                        <p:cTn id="50" dur="200" fill="hold"/>
                                        <p:tgtEl>
                                          <p:spTgt spid="1045"/>
                                        </p:tgtEl>
                                      </p:cBhvr>
                                      <p:by x="90000" y="90000"/>
                                    </p:animScale>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700"/>
                                        <p:tgtEl>
                                          <p:spTgt spid="7"/>
                                        </p:tgtEl>
                                        <p:attrNameLst>
                                          <p:attrName>ppt_w</p:attrName>
                                        </p:attrNameLst>
                                      </p:cBhvr>
                                      <p:tavLst>
                                        <p:tav tm="0">
                                          <p:val>
                                            <p:strVal val="ppt_w"/>
                                          </p:val>
                                        </p:tav>
                                        <p:tav tm="100000">
                                          <p:val>
                                            <p:fltVal val="0"/>
                                          </p:val>
                                        </p:tav>
                                      </p:tavLst>
                                    </p:anim>
                                    <p:anim calcmode="lin" valueType="num">
                                      <p:cBhvr>
                                        <p:cTn id="55" dur="700"/>
                                        <p:tgtEl>
                                          <p:spTgt spid="7"/>
                                        </p:tgtEl>
                                        <p:attrNameLst>
                                          <p:attrName>ppt_h</p:attrName>
                                        </p:attrNameLst>
                                      </p:cBhvr>
                                      <p:tavLst>
                                        <p:tav tm="0">
                                          <p:val>
                                            <p:strVal val="ppt_h"/>
                                          </p:val>
                                        </p:tav>
                                        <p:tav tm="100000">
                                          <p:val>
                                            <p:fltVal val="0"/>
                                          </p:val>
                                        </p:tav>
                                      </p:tavLst>
                                    </p:anim>
                                    <p:animEffect transition="out" filter="fade">
                                      <p:cBhvr>
                                        <p:cTn id="56" dur="700"/>
                                        <p:tgtEl>
                                          <p:spTgt spid="7"/>
                                        </p:tgtEl>
                                      </p:cBhvr>
                                    </p:animEffect>
                                    <p:set>
                                      <p:cBhvr>
                                        <p:cTn id="57" dur="1" fill="hold">
                                          <p:stCondLst>
                                            <p:cond delay="699"/>
                                          </p:stCondLst>
                                        </p:cTn>
                                        <p:tgtEl>
                                          <p:spTgt spid="7"/>
                                        </p:tgtEl>
                                        <p:attrNameLst>
                                          <p:attrName>style.visibility</p:attrName>
                                        </p:attrNameLst>
                                      </p:cBhvr>
                                      <p:to>
                                        <p:strVal val="hidden"/>
                                      </p:to>
                                    </p:set>
                                  </p:childTnLst>
                                </p:cTn>
                              </p:par>
                              <p:par>
                                <p:cTn id="58" presetID="42" presetClass="path" presetSubtype="0" accel="50000" decel="50000" fill="hold" nodeType="withEffect">
                                  <p:stCondLst>
                                    <p:cond delay="0"/>
                                  </p:stCondLst>
                                  <p:childTnLst>
                                    <p:animMotion origin="layout" path="M 3.95833E-6 -4.81481E-6 L 0.28151 0.34769 " pathEditMode="relative" rAng="0" ptsTypes="AA">
                                      <p:cBhvr>
                                        <p:cTn id="59" dur="700" fill="hold"/>
                                        <p:tgtEl>
                                          <p:spTgt spid="7"/>
                                        </p:tgtEl>
                                        <p:attrNameLst>
                                          <p:attrName>ppt_x</p:attrName>
                                          <p:attrName>ppt_y</p:attrName>
                                        </p:attrNameLst>
                                      </p:cBhvr>
                                      <p:rCtr x="14076" y="17384"/>
                                    </p:animMotion>
                                  </p:childTnLst>
                                </p:cTn>
                              </p:par>
                              <p:par>
                                <p:cTn id="60" presetID="6" presetClass="emph" presetSubtype="0" accel="50000" decel="50000" autoRev="1" fill="hold" nodeType="withEffect">
                                  <p:stCondLst>
                                    <p:cond delay="0"/>
                                  </p:stCondLst>
                                  <p:childTnLst>
                                    <p:animScale>
                                      <p:cBhvr>
                                        <p:cTn id="61" dur="200" fill="hold"/>
                                        <p:tgtEl>
                                          <p:spTgt spid="1045"/>
                                        </p:tgtEl>
                                      </p:cBhvr>
                                      <p:by x="90000" y="90000"/>
                                    </p:animScale>
                                  </p:childTnLst>
                                </p:cTn>
                              </p:par>
                            </p:childTnLst>
                          </p:cTn>
                        </p:par>
                      </p:childTnLst>
                    </p:cTn>
                  </p:par>
                </p:childTnLst>
              </p:cTn>
              <p:nextCondLst>
                <p:cond evt="onClick" delay="0">
                  <p:tgtEl>
                    <p:spTgt spid="1045"/>
                  </p:tgtEl>
                </p:cond>
              </p:nextCondLst>
            </p:seq>
            <p:seq concurrent="1" nextAc="seek">
              <p:cTn id="62" restart="whenNotActive" fill="hold" evtFilter="cancelBubble" nodeType="interactiveSeq">
                <p:stCondLst>
                  <p:cond evt="onClick" delay="0">
                    <p:tgtEl>
                      <p:spTgt spid="1046"/>
                    </p:tgtEl>
                  </p:cond>
                </p:stCondLst>
                <p:endSync evt="end" delay="0">
                  <p:rtn val="all"/>
                </p:endSync>
                <p:childTnLst>
                  <p:par>
                    <p:cTn id="63" fill="hold">
                      <p:stCondLst>
                        <p:cond delay="0"/>
                      </p:stCondLst>
                      <p:childTnLst>
                        <p:par>
                          <p:cTn id="64" fill="hold">
                            <p:stCondLst>
                              <p:cond delay="0"/>
                            </p:stCondLst>
                            <p:childTnLst>
                              <p:par>
                                <p:cTn id="65" presetID="6" presetClass="emph" presetSubtype="0" accel="50000" decel="50000" autoRev="1" fill="hold" nodeType="withEffect">
                                  <p:stCondLst>
                                    <p:cond delay="0"/>
                                  </p:stCondLst>
                                  <p:childTnLst>
                                    <p:animScale>
                                      <p:cBhvr>
                                        <p:cTn id="66" dur="200" fill="hold"/>
                                        <p:tgtEl>
                                          <p:spTgt spid="1046"/>
                                        </p:tgtEl>
                                      </p:cBhvr>
                                      <p:by x="90000" y="90000"/>
                                    </p:animScale>
                                  </p:childTnLst>
                                </p:cTn>
                              </p:par>
                              <p:par>
                                <p:cTn id="67" presetID="6" presetClass="emph" presetSubtype="0" accel="50000" decel="50000" autoRev="1" fill="hold" nodeType="withEffect">
                                  <p:stCondLst>
                                    <p:cond delay="0"/>
                                  </p:stCondLst>
                                  <p:childTnLst>
                                    <p:animScale>
                                      <p:cBhvr>
                                        <p:cTn id="68" dur="200" fill="hold"/>
                                        <p:tgtEl>
                                          <p:spTgt spid="1046"/>
                                        </p:tgtEl>
                                      </p:cBhvr>
                                      <p:by x="90000" y="90000"/>
                                    </p:animScale>
                                  </p:childTnLst>
                                </p:cTn>
                              </p:par>
                            </p:childTnLst>
                          </p:cTn>
                        </p:par>
                      </p:childTnLst>
                    </p:cTn>
                  </p:par>
                </p:childTnLst>
              </p:cTn>
              <p:nextCondLst>
                <p:cond evt="onClick" delay="0">
                  <p:tgtEl>
                    <p:spTgt spid="1046"/>
                  </p:tgtEl>
                </p:cond>
              </p:nextCondLst>
            </p:seq>
            <p:seq concurrent="1" nextAc="seek">
              <p:cTn id="69" restart="whenNotActive" fill="hold" evtFilter="cancelBubble" nodeType="interactiveSeq">
                <p:stCondLst>
                  <p:cond evt="onClick" delay="0">
                    <p:tgtEl>
                      <p:spTgt spid="1052"/>
                    </p:tgtEl>
                  </p:cond>
                </p:stCondLst>
                <p:endSync evt="end" delay="0">
                  <p:rtn val="all"/>
                </p:endSync>
                <p:childTnLst>
                  <p:par>
                    <p:cTn id="70" fill="hold">
                      <p:stCondLst>
                        <p:cond delay="0"/>
                      </p:stCondLst>
                      <p:childTnLst>
                        <p:par>
                          <p:cTn id="71" fill="hold">
                            <p:stCondLst>
                              <p:cond delay="0"/>
                            </p:stCondLst>
                            <p:childTnLst>
                              <p:par>
                                <p:cTn id="72" presetID="6" presetClass="emph" presetSubtype="0" accel="50000" decel="50000" autoRev="1" fill="hold" nodeType="withEffect">
                                  <p:stCondLst>
                                    <p:cond delay="0"/>
                                  </p:stCondLst>
                                  <p:childTnLst>
                                    <p:animScale>
                                      <p:cBhvr>
                                        <p:cTn id="73" dur="200" fill="hold"/>
                                        <p:tgtEl>
                                          <p:spTgt spid="1052"/>
                                        </p:tgtEl>
                                      </p:cBhvr>
                                      <p:by x="90000" y="90000"/>
                                    </p:animScale>
                                  </p:childTnLst>
                                </p:cTn>
                              </p:par>
                              <p:par>
                                <p:cTn id="74" presetID="6" presetClass="emph" presetSubtype="0" accel="50000" decel="50000" autoRev="1" fill="hold" nodeType="withEffect">
                                  <p:stCondLst>
                                    <p:cond delay="0"/>
                                  </p:stCondLst>
                                  <p:childTnLst>
                                    <p:animScale>
                                      <p:cBhvr>
                                        <p:cTn id="75" dur="200" fill="hold"/>
                                        <p:tgtEl>
                                          <p:spTgt spid="1052"/>
                                        </p:tgtEl>
                                      </p:cBhvr>
                                      <p:by x="90000" y="90000"/>
                                    </p:animScale>
                                  </p:childTnLst>
                                </p:cTn>
                              </p:par>
                            </p:childTnLst>
                          </p:cTn>
                        </p:par>
                      </p:childTnLst>
                    </p:cTn>
                  </p:par>
                </p:childTnLst>
              </p:cTn>
              <p:nextCondLst>
                <p:cond evt="onClick" delay="0">
                  <p:tgtEl>
                    <p:spTgt spid="1052"/>
                  </p:tgtEl>
                </p:cond>
              </p:nextCondLst>
            </p:seq>
            <p:seq concurrent="1" nextAc="seek">
              <p:cTn id="76" restart="whenNotActive" fill="hold" evtFilter="cancelBubble" nodeType="interactiveSeq">
                <p:stCondLst>
                  <p:cond evt="onClick" delay="0">
                    <p:tgtEl>
                      <p:spTgt spid="1051"/>
                    </p:tgtEl>
                  </p:cond>
                </p:stCondLst>
                <p:endSync evt="end" delay="0">
                  <p:rtn val="all"/>
                </p:endSync>
                <p:childTnLst>
                  <p:par>
                    <p:cTn id="77" fill="hold">
                      <p:stCondLst>
                        <p:cond delay="0"/>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3"/>
                                        </p:tgtEl>
                                        <p:attrNameLst>
                                          <p:attrName>style.visibility</p:attrName>
                                        </p:attrNameLst>
                                      </p:cBhvr>
                                      <p:to>
                                        <p:strVal val="visible"/>
                                      </p:to>
                                    </p:set>
                                    <p:anim calcmode="lin" valueType="num">
                                      <p:cBhvr>
                                        <p:cTn id="81" dur="700" fill="hold"/>
                                        <p:tgtEl>
                                          <p:spTgt spid="13"/>
                                        </p:tgtEl>
                                        <p:attrNameLst>
                                          <p:attrName>ppt_w</p:attrName>
                                        </p:attrNameLst>
                                      </p:cBhvr>
                                      <p:tavLst>
                                        <p:tav tm="0">
                                          <p:val>
                                            <p:fltVal val="0"/>
                                          </p:val>
                                        </p:tav>
                                        <p:tav tm="100000">
                                          <p:val>
                                            <p:strVal val="#ppt_w"/>
                                          </p:val>
                                        </p:tav>
                                      </p:tavLst>
                                    </p:anim>
                                    <p:anim calcmode="lin" valueType="num">
                                      <p:cBhvr>
                                        <p:cTn id="82" dur="700" fill="hold"/>
                                        <p:tgtEl>
                                          <p:spTgt spid="13"/>
                                        </p:tgtEl>
                                        <p:attrNameLst>
                                          <p:attrName>ppt_h</p:attrName>
                                        </p:attrNameLst>
                                      </p:cBhvr>
                                      <p:tavLst>
                                        <p:tav tm="0">
                                          <p:val>
                                            <p:fltVal val="0"/>
                                          </p:val>
                                        </p:tav>
                                        <p:tav tm="100000">
                                          <p:val>
                                            <p:strVal val="#ppt_h"/>
                                          </p:val>
                                        </p:tav>
                                      </p:tavLst>
                                    </p:anim>
                                    <p:animEffect transition="in" filter="fade">
                                      <p:cBhvr>
                                        <p:cTn id="83" dur="700"/>
                                        <p:tgtEl>
                                          <p:spTgt spid="13"/>
                                        </p:tgtEl>
                                      </p:cBhvr>
                                    </p:animEffect>
                                  </p:childTnLst>
                                </p:cTn>
                              </p:par>
                              <p:par>
                                <p:cTn id="84" presetID="42" presetClass="path" presetSubtype="0" accel="50000" decel="50000" fill="hold" nodeType="withEffect">
                                  <p:stCondLst>
                                    <p:cond delay="0"/>
                                  </p:stCondLst>
                                  <p:childTnLst>
                                    <p:animMotion origin="layout" path="M -1.66667E-6 0 L -0.32995 -0.00324 " pathEditMode="relative" rAng="0" ptsTypes="AA">
                                      <p:cBhvr>
                                        <p:cTn id="85" dur="700" spd="-100000" fill="hold"/>
                                        <p:tgtEl>
                                          <p:spTgt spid="13"/>
                                        </p:tgtEl>
                                        <p:attrNameLst>
                                          <p:attrName>ppt_x</p:attrName>
                                          <p:attrName>ppt_y</p:attrName>
                                        </p:attrNameLst>
                                      </p:cBhvr>
                                      <p:rCtr x="-16497" y="-162"/>
                                    </p:animMotion>
                                  </p:childTnLst>
                                </p:cTn>
                              </p:par>
                              <p:par>
                                <p:cTn id="86" presetID="6" presetClass="emph" presetSubtype="0" accel="50000" decel="50000" autoRev="1" fill="hold" nodeType="withEffect">
                                  <p:stCondLst>
                                    <p:cond delay="0"/>
                                  </p:stCondLst>
                                  <p:childTnLst>
                                    <p:animScale>
                                      <p:cBhvr>
                                        <p:cTn id="87" dur="200" fill="hold"/>
                                        <p:tgtEl>
                                          <p:spTgt spid="1051"/>
                                        </p:tgtEl>
                                      </p:cBhvr>
                                      <p:by x="90000" y="90000"/>
                                    </p:animScale>
                                  </p:childTnLst>
                                </p:cTn>
                              </p:par>
                            </p:childTnLst>
                          </p:cTn>
                        </p:par>
                      </p:childTnLst>
                    </p:cTn>
                  </p:par>
                  <p:par>
                    <p:cTn id="88" fill="hold">
                      <p:stCondLst>
                        <p:cond delay="indefinite"/>
                      </p:stCondLst>
                      <p:childTnLst>
                        <p:par>
                          <p:cTn id="89" fill="hold">
                            <p:stCondLst>
                              <p:cond delay="0"/>
                            </p:stCondLst>
                            <p:childTnLst>
                              <p:par>
                                <p:cTn id="90" presetID="53" presetClass="exit" presetSubtype="32" fill="hold" nodeType="clickEffect">
                                  <p:stCondLst>
                                    <p:cond delay="0"/>
                                  </p:stCondLst>
                                  <p:childTnLst>
                                    <p:anim calcmode="lin" valueType="num">
                                      <p:cBhvr>
                                        <p:cTn id="91" dur="700"/>
                                        <p:tgtEl>
                                          <p:spTgt spid="13"/>
                                        </p:tgtEl>
                                        <p:attrNameLst>
                                          <p:attrName>ppt_w</p:attrName>
                                        </p:attrNameLst>
                                      </p:cBhvr>
                                      <p:tavLst>
                                        <p:tav tm="0">
                                          <p:val>
                                            <p:strVal val="ppt_w"/>
                                          </p:val>
                                        </p:tav>
                                        <p:tav tm="100000">
                                          <p:val>
                                            <p:fltVal val="0"/>
                                          </p:val>
                                        </p:tav>
                                      </p:tavLst>
                                    </p:anim>
                                    <p:anim calcmode="lin" valueType="num">
                                      <p:cBhvr>
                                        <p:cTn id="92" dur="700"/>
                                        <p:tgtEl>
                                          <p:spTgt spid="13"/>
                                        </p:tgtEl>
                                        <p:attrNameLst>
                                          <p:attrName>ppt_h</p:attrName>
                                        </p:attrNameLst>
                                      </p:cBhvr>
                                      <p:tavLst>
                                        <p:tav tm="0">
                                          <p:val>
                                            <p:strVal val="ppt_h"/>
                                          </p:val>
                                        </p:tav>
                                        <p:tav tm="100000">
                                          <p:val>
                                            <p:fltVal val="0"/>
                                          </p:val>
                                        </p:tav>
                                      </p:tavLst>
                                    </p:anim>
                                    <p:animEffect transition="out" filter="fade">
                                      <p:cBhvr>
                                        <p:cTn id="93" dur="700"/>
                                        <p:tgtEl>
                                          <p:spTgt spid="13"/>
                                        </p:tgtEl>
                                      </p:cBhvr>
                                    </p:animEffect>
                                    <p:set>
                                      <p:cBhvr>
                                        <p:cTn id="94" dur="1" fill="hold">
                                          <p:stCondLst>
                                            <p:cond delay="699"/>
                                          </p:stCondLst>
                                        </p:cTn>
                                        <p:tgtEl>
                                          <p:spTgt spid="13"/>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1.66667E-6 0 L -0.33594 0 " pathEditMode="relative" rAng="0" ptsTypes="AA">
                                      <p:cBhvr>
                                        <p:cTn id="96" dur="700" fill="hold"/>
                                        <p:tgtEl>
                                          <p:spTgt spid="13"/>
                                        </p:tgtEl>
                                        <p:attrNameLst>
                                          <p:attrName>ppt_x</p:attrName>
                                          <p:attrName>ppt_y</p:attrName>
                                        </p:attrNameLst>
                                      </p:cBhvr>
                                      <p:rCtr x="-16797" y="0"/>
                                    </p:animMotion>
                                  </p:childTnLst>
                                </p:cTn>
                              </p:par>
                              <p:par>
                                <p:cTn id="97" presetID="6" presetClass="emph" presetSubtype="0" accel="50000" decel="50000" autoRev="1" fill="hold" nodeType="withEffect">
                                  <p:stCondLst>
                                    <p:cond delay="0"/>
                                  </p:stCondLst>
                                  <p:childTnLst>
                                    <p:animScale>
                                      <p:cBhvr>
                                        <p:cTn id="98" dur="200" fill="hold"/>
                                        <p:tgtEl>
                                          <p:spTgt spid="1051"/>
                                        </p:tgtEl>
                                      </p:cBhvr>
                                      <p:by x="90000" y="90000"/>
                                    </p:animScale>
                                  </p:childTnLst>
                                </p:cTn>
                              </p:par>
                            </p:childTnLst>
                          </p:cTn>
                        </p:par>
                      </p:childTnLst>
                    </p:cTn>
                  </p:par>
                </p:childTnLst>
              </p:cTn>
              <p:nextCondLst>
                <p:cond evt="onClick" delay="0">
                  <p:tgtEl>
                    <p:spTgt spid="1051"/>
                  </p:tgtEl>
                </p:cond>
              </p:nextCondLst>
            </p:seq>
            <p:seq concurrent="1" nextAc="seek">
              <p:cTn id="99" restart="whenNotActive" fill="hold" evtFilter="cancelBubble" nodeType="interactiveSeq">
                <p:stCondLst>
                  <p:cond evt="onClick" delay="0">
                    <p:tgtEl>
                      <p:spTgt spid="1049"/>
                    </p:tgtEl>
                  </p:cond>
                </p:stCondLst>
                <p:endSync evt="end" delay="0">
                  <p:rtn val="all"/>
                </p:endSync>
                <p:childTnLst>
                  <p:par>
                    <p:cTn id="100" fill="hold">
                      <p:stCondLst>
                        <p:cond delay="0"/>
                      </p:stCondLst>
                      <p:childTnLst>
                        <p:par>
                          <p:cTn id="101" fill="hold">
                            <p:stCondLst>
                              <p:cond delay="0"/>
                            </p:stCondLst>
                            <p:childTnLst>
                              <p:par>
                                <p:cTn id="102" presetID="6" presetClass="emph" presetSubtype="0" accel="50000" decel="50000" autoRev="1" fill="hold" nodeType="withEffect">
                                  <p:stCondLst>
                                    <p:cond delay="0"/>
                                  </p:stCondLst>
                                  <p:childTnLst>
                                    <p:animScale>
                                      <p:cBhvr>
                                        <p:cTn id="103" dur="200" fill="hold"/>
                                        <p:tgtEl>
                                          <p:spTgt spid="1049"/>
                                        </p:tgtEl>
                                      </p:cBhvr>
                                      <p:by x="90000" y="90000"/>
                                    </p:animScale>
                                  </p:childTnLst>
                                </p:cTn>
                              </p:par>
                              <p:par>
                                <p:cTn id="104" presetID="6" presetClass="emph" presetSubtype="0" accel="50000" decel="50000" autoRev="1" fill="hold" nodeType="withEffect">
                                  <p:stCondLst>
                                    <p:cond delay="0"/>
                                  </p:stCondLst>
                                  <p:childTnLst>
                                    <p:animScale>
                                      <p:cBhvr>
                                        <p:cTn id="105" dur="200" fill="hold"/>
                                        <p:tgtEl>
                                          <p:spTgt spid="1049"/>
                                        </p:tgtEl>
                                      </p:cBhvr>
                                      <p:by x="90000" y="90000"/>
                                    </p:animScale>
                                  </p:childTnLst>
                                </p:cTn>
                              </p:par>
                            </p:childTnLst>
                          </p:cTn>
                        </p:par>
                      </p:childTnLst>
                    </p:cTn>
                  </p:par>
                </p:childTnLst>
              </p:cTn>
              <p:nextCondLst>
                <p:cond evt="onClick" delay="0">
                  <p:tgtEl>
                    <p:spTgt spid="1049"/>
                  </p:tgtEl>
                </p:cond>
              </p:nextCondLst>
            </p:seq>
            <p:seq concurrent="1" nextAc="seek">
              <p:cTn id="106" restart="whenNotActive" fill="hold" evtFilter="cancelBubble" nodeType="interactiveSeq">
                <p:stCondLst>
                  <p:cond evt="onClick" delay="0">
                    <p:tgtEl>
                      <p:spTgt spid="1047"/>
                    </p:tgtEl>
                  </p:cond>
                </p:stCondLst>
                <p:endSync evt="end" delay="0">
                  <p:rtn val="all"/>
                </p:endSync>
                <p:childTnLst>
                  <p:par>
                    <p:cTn id="107" fill="hold">
                      <p:stCondLst>
                        <p:cond delay="0"/>
                      </p:stCondLst>
                      <p:childTnLst>
                        <p:par>
                          <p:cTn id="108" fill="hold">
                            <p:stCondLst>
                              <p:cond delay="0"/>
                            </p:stCondLst>
                            <p:childTnLst>
                              <p:par>
                                <p:cTn id="109" presetID="6" presetClass="emph" presetSubtype="0" accel="50000" decel="50000" autoRev="1" fill="hold" nodeType="withEffect">
                                  <p:stCondLst>
                                    <p:cond delay="0"/>
                                  </p:stCondLst>
                                  <p:childTnLst>
                                    <p:animScale>
                                      <p:cBhvr>
                                        <p:cTn id="110" dur="200" fill="hold"/>
                                        <p:tgtEl>
                                          <p:spTgt spid="1047"/>
                                        </p:tgtEl>
                                      </p:cBhvr>
                                      <p:by x="90000" y="90000"/>
                                    </p:animScale>
                                  </p:childTnLst>
                                </p:cTn>
                              </p:par>
                              <p:par>
                                <p:cTn id="111" presetID="6" presetClass="emph" presetSubtype="0" accel="50000" decel="50000" autoRev="1" fill="hold" nodeType="withEffect">
                                  <p:stCondLst>
                                    <p:cond delay="0"/>
                                  </p:stCondLst>
                                  <p:childTnLst>
                                    <p:animScale>
                                      <p:cBhvr>
                                        <p:cTn id="112" dur="200" fill="hold"/>
                                        <p:tgtEl>
                                          <p:spTgt spid="1047"/>
                                        </p:tgtEl>
                                      </p:cBhvr>
                                      <p:by x="90000" y="90000"/>
                                    </p:animScale>
                                  </p:childTnLst>
                                </p:cTn>
                              </p:par>
                            </p:childTnLst>
                          </p:cTn>
                        </p:par>
                      </p:childTnLst>
                    </p:cTn>
                  </p:par>
                </p:childTnLst>
              </p:cTn>
              <p:nextCondLst>
                <p:cond evt="onClick" delay="0">
                  <p:tgtEl>
                    <p:spTgt spid="1047"/>
                  </p:tgtEl>
                </p:cond>
              </p:nextCondLst>
            </p:seq>
          </p:childTnLst>
        </p:cTn>
      </p:par>
    </p:tnLst>
    <p:bldLst>
      <p:bldP spid="11"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descr="Python - Wikiversity">
            <a:extLst>
              <a:ext uri="{FF2B5EF4-FFF2-40B4-BE49-F238E27FC236}">
                <a16:creationId xmlns:a16="http://schemas.microsoft.com/office/drawing/2014/main" id="{2BF76C7B-3006-B203-520B-F3E20A4F8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388" y="1776046"/>
            <a:ext cx="3305908" cy="3305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B1AF3-13BA-85EB-B1E0-A4BA1C9ADF92}"/>
              </a:ext>
            </a:extLst>
          </p:cNvPr>
          <p:cNvSpPr txBox="1"/>
          <p:nvPr/>
        </p:nvSpPr>
        <p:spPr>
          <a:xfrm>
            <a:off x="0" y="879230"/>
            <a:ext cx="6096000" cy="1200329"/>
          </a:xfrm>
          <a:prstGeom prst="rect">
            <a:avLst/>
          </a:prstGeom>
          <a:noFill/>
        </p:spPr>
        <p:txBody>
          <a:bodyPr wrap="square" rtlCol="0">
            <a:spAutoFit/>
          </a:bodyPr>
          <a:lstStyle/>
          <a:p>
            <a:pPr algn="ctr"/>
            <a:r>
              <a:rPr lang="en-GB" sz="7200" dirty="0">
                <a:solidFill>
                  <a:srgbClr val="FFE989"/>
                </a:solidFill>
                <a:latin typeface="Lobster 1.4" panose="02000506000000020003" pitchFamily="50" charset="0"/>
                <a:ea typeface="Calibri" panose="020F0502020204030204" pitchFamily="34" charset="0"/>
                <a:cs typeface="Calibri" panose="020F0502020204030204" pitchFamily="34" charset="0"/>
              </a:rPr>
              <a:t>Py</a:t>
            </a:r>
            <a:r>
              <a:rPr lang="en-GB" sz="7200" dirty="0">
                <a:solidFill>
                  <a:srgbClr val="3776AA"/>
                </a:solidFill>
                <a:latin typeface="Lobster 1.4" panose="02000506000000020003" pitchFamily="50" charset="0"/>
                <a:ea typeface="Calibri" panose="020F0502020204030204" pitchFamily="34" charset="0"/>
                <a:cs typeface="Calibri" panose="020F0502020204030204" pitchFamily="34" charset="0"/>
              </a:rPr>
              <a:t>t</a:t>
            </a:r>
            <a:r>
              <a:rPr lang="en-GB" sz="7200" dirty="0">
                <a:solidFill>
                  <a:srgbClr val="FFD534"/>
                </a:solidFill>
                <a:latin typeface="Lobster 1.4" panose="02000506000000020003" pitchFamily="50" charset="0"/>
                <a:ea typeface="Calibri" panose="020F0502020204030204" pitchFamily="34" charset="0"/>
                <a:cs typeface="Calibri" panose="020F0502020204030204" pitchFamily="34" charset="0"/>
              </a:rPr>
              <a:t>h</a:t>
            </a:r>
            <a:r>
              <a:rPr lang="en-GB" sz="7200" dirty="0">
                <a:solidFill>
                  <a:srgbClr val="729EC2"/>
                </a:solidFill>
                <a:latin typeface="Lobster 1.4" panose="02000506000000020003" pitchFamily="50" charset="0"/>
                <a:ea typeface="Calibri" panose="020F0502020204030204" pitchFamily="34" charset="0"/>
                <a:cs typeface="Calibri" panose="020F0502020204030204" pitchFamily="34" charset="0"/>
              </a:rPr>
              <a:t>on</a:t>
            </a:r>
          </a:p>
        </p:txBody>
      </p:sp>
      <p:sp>
        <p:nvSpPr>
          <p:cNvPr id="5" name="TextBox 4">
            <a:extLst>
              <a:ext uri="{FF2B5EF4-FFF2-40B4-BE49-F238E27FC236}">
                <a16:creationId xmlns:a16="http://schemas.microsoft.com/office/drawing/2014/main" id="{A039F94F-A959-8E7D-4892-84EF1BAE251E}"/>
              </a:ext>
            </a:extLst>
          </p:cNvPr>
          <p:cNvSpPr txBox="1"/>
          <p:nvPr/>
        </p:nvSpPr>
        <p:spPr>
          <a:xfrm>
            <a:off x="1" y="3015762"/>
            <a:ext cx="6096000" cy="1477328"/>
          </a:xfrm>
          <a:prstGeom prst="rect">
            <a:avLst/>
          </a:prstGeom>
          <a:noFill/>
        </p:spPr>
        <p:txBody>
          <a:bodyPr wrap="square" rtlCol="0">
            <a:spAutoFit/>
          </a:bodyPr>
          <a:lstStyle/>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&amp; Science des Données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économiques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Développement Web (Backend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des données RH</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Finance Algorithmique</a:t>
            </a:r>
            <a:r>
              <a:rPr lang="fo-FO" b="1" dirty="0">
                <a:solidFill>
                  <a:schemeClr val="tx1">
                    <a:lumMod val="95000"/>
                    <a:lumOff val="5000"/>
                  </a:schemeClr>
                </a:solidFill>
                <a:latin typeface="Courier New" panose="02070309020205020404" pitchFamily="49" charset="0"/>
                <a:cs typeface="Courier New" panose="02070309020205020404" pitchFamily="49" charset="0"/>
              </a:rPr>
              <a:t> </a:t>
            </a: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46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a:extLst>
              <a:ext uri="{FF2B5EF4-FFF2-40B4-BE49-F238E27FC236}">
                <a16:creationId xmlns:a16="http://schemas.microsoft.com/office/drawing/2014/main" id="{529A187A-55EA-D368-D620-83264B161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671388" y="1880169"/>
            <a:ext cx="3305908" cy="3097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A6D47B-38D0-C849-0049-0C125329C5D7}"/>
              </a:ext>
            </a:extLst>
          </p:cNvPr>
          <p:cNvSpPr txBox="1"/>
          <p:nvPr/>
        </p:nvSpPr>
        <p:spPr>
          <a:xfrm>
            <a:off x="0" y="879230"/>
            <a:ext cx="6096000" cy="1200329"/>
          </a:xfrm>
          <a:prstGeom prst="rect">
            <a:avLst/>
          </a:prstGeom>
          <a:noFill/>
        </p:spPr>
        <p:txBody>
          <a:bodyPr wrap="square" rtlCol="0">
            <a:spAutoFit/>
          </a:bodyPr>
          <a:lstStyle/>
          <a:p>
            <a:pPr algn="ct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E</a:t>
            </a:r>
            <a:r>
              <a:rPr lang="en-GB" sz="7200" b="1" dirty="0">
                <a:solidFill>
                  <a:srgbClr val="FFFFFF"/>
                </a:solidFill>
                <a:latin typeface="Arial Black" panose="020B0A04020102020204" pitchFamily="34" charset="0"/>
                <a:ea typeface="Calibri" panose="020F0502020204030204" pitchFamily="34" charset="0"/>
                <a:cs typeface="Calibri" panose="020F0502020204030204" pitchFamily="34" charset="0"/>
              </a:rPr>
              <a:t>X</a:t>
            </a: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CEL</a:t>
            </a:r>
          </a:p>
        </p:txBody>
      </p:sp>
      <p:sp>
        <p:nvSpPr>
          <p:cNvPr id="4" name="TextBox 3">
            <a:extLst>
              <a:ext uri="{FF2B5EF4-FFF2-40B4-BE49-F238E27FC236}">
                <a16:creationId xmlns:a16="http://schemas.microsoft.com/office/drawing/2014/main" id="{4D09D311-90EE-1678-E1FE-0F02B526A47E}"/>
              </a:ext>
            </a:extLst>
          </p:cNvPr>
          <p:cNvSpPr txBox="1"/>
          <p:nvPr/>
        </p:nvSpPr>
        <p:spPr>
          <a:xfrm>
            <a:off x="1" y="3015762"/>
            <a:ext cx="6096000" cy="1200329"/>
          </a:xfrm>
          <a:prstGeom prst="rect">
            <a:avLst/>
          </a:prstGeom>
          <a:noFill/>
        </p:spPr>
        <p:txBody>
          <a:bodyPr wrap="square" rtlCol="0">
            <a:spAutoFit/>
          </a:bodyPr>
          <a:lstStyle/>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Avancées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statistiques et financières</a:t>
            </a:r>
          </a:p>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Tableaux de bord RH et rapports </a:t>
            </a:r>
          </a:p>
          <a:p>
            <a:pPr algn="ct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5933F801-54E9-1A6B-618C-D09549C00463}"/>
              </a:ext>
            </a:extLst>
          </p:cNvPr>
          <p:cNvGrpSpPr/>
          <p:nvPr/>
        </p:nvGrpSpPr>
        <p:grpSpPr>
          <a:xfrm>
            <a:off x="-12696280" y="0"/>
            <a:ext cx="12482920" cy="6858000"/>
            <a:chOff x="-290920" y="0"/>
            <a:chExt cx="12482920" cy="6858000"/>
          </a:xfrm>
        </p:grpSpPr>
        <p:sp>
          <p:nvSpPr>
            <p:cNvPr id="6" name="Rectangle 5">
              <a:extLst>
                <a:ext uri="{FF2B5EF4-FFF2-40B4-BE49-F238E27FC236}">
                  <a16:creationId xmlns:a16="http://schemas.microsoft.com/office/drawing/2014/main" id="{1311A001-CA0B-5F13-929F-565E62B95630}"/>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 name="Freeform: Shape 7">
              <a:extLst>
                <a:ext uri="{FF2B5EF4-FFF2-40B4-BE49-F238E27FC236}">
                  <a16:creationId xmlns:a16="http://schemas.microsoft.com/office/drawing/2014/main" id="{79658043-A417-C10D-2EB8-BBF0B4CD76D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 name="TextBox 8">
              <a:extLst>
                <a:ext uri="{FF2B5EF4-FFF2-40B4-BE49-F238E27FC236}">
                  <a16:creationId xmlns:a16="http://schemas.microsoft.com/office/drawing/2014/main" id="{C43E3209-F98A-8924-FA19-0C0FE02C092E}"/>
                </a:ext>
              </a:extLst>
            </p:cNvPr>
            <p:cNvSpPr txBox="1"/>
            <p:nvPr/>
          </p:nvSpPr>
          <p:spPr>
            <a:xfrm rot="16200000">
              <a:off x="10872792" y="31947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about</a:t>
              </a:r>
            </a:p>
          </p:txBody>
        </p:sp>
        <p:pic>
          <p:nvPicPr>
            <p:cNvPr id="10" name="Picture 9">
              <a:extLst>
                <a:ext uri="{FF2B5EF4-FFF2-40B4-BE49-F238E27FC236}">
                  <a16:creationId xmlns:a16="http://schemas.microsoft.com/office/drawing/2014/main" id="{C537913F-C4FD-13DE-65DD-3F37EE7AC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 name="Group 10">
            <a:extLst>
              <a:ext uri="{FF2B5EF4-FFF2-40B4-BE49-F238E27FC236}">
                <a16:creationId xmlns:a16="http://schemas.microsoft.com/office/drawing/2014/main" id="{BB195824-09CA-8C19-7393-A43183BDD2AA}"/>
              </a:ext>
            </a:extLst>
          </p:cNvPr>
          <p:cNvGrpSpPr/>
          <p:nvPr/>
        </p:nvGrpSpPr>
        <p:grpSpPr>
          <a:xfrm>
            <a:off x="-12224292" y="-2"/>
            <a:ext cx="11447503" cy="6858000"/>
            <a:chOff x="213096" y="0"/>
            <a:chExt cx="11447503" cy="6858000"/>
          </a:xfrm>
        </p:grpSpPr>
        <p:sp>
          <p:nvSpPr>
            <p:cNvPr id="12" name="Rectangle 11">
              <a:extLst>
                <a:ext uri="{FF2B5EF4-FFF2-40B4-BE49-F238E27FC236}">
                  <a16:creationId xmlns:a16="http://schemas.microsoft.com/office/drawing/2014/main" id="{16513919-522A-F504-A4FA-E9C83F1DB6A1}"/>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3" name="Freeform: Shape 12">
              <a:extLst>
                <a:ext uri="{FF2B5EF4-FFF2-40B4-BE49-F238E27FC236}">
                  <a16:creationId xmlns:a16="http://schemas.microsoft.com/office/drawing/2014/main" id="{68CC1FEA-9C66-6660-D398-4D7C27BCB645}"/>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4" name="TextBox 13">
              <a:extLst>
                <a:ext uri="{FF2B5EF4-FFF2-40B4-BE49-F238E27FC236}">
                  <a16:creationId xmlns:a16="http://schemas.microsoft.com/office/drawing/2014/main" id="{E52E3851-6FF8-D2CD-92CE-97299193FBC2}"/>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err="1">
                  <a:solidFill>
                    <a:srgbClr val="F0EEF0"/>
                  </a:solidFill>
                  <a:latin typeface="Tw Cen MT" panose="020B0602020104020603" pitchFamily="34" charset="0"/>
                </a:rPr>
                <a:t>history</a:t>
              </a:r>
              <a:endParaRPr lang="fr-FR" sz="3600" b="1" noProof="0" dirty="0">
                <a:solidFill>
                  <a:srgbClr val="F0EEF0"/>
                </a:solidFill>
                <a:latin typeface="Tw Cen MT" panose="020B0602020104020603" pitchFamily="34" charset="0"/>
              </a:endParaRPr>
            </a:p>
          </p:txBody>
        </p:sp>
        <p:pic>
          <p:nvPicPr>
            <p:cNvPr id="15" name="Picture 14">
              <a:extLst>
                <a:ext uri="{FF2B5EF4-FFF2-40B4-BE49-F238E27FC236}">
                  <a16:creationId xmlns:a16="http://schemas.microsoft.com/office/drawing/2014/main" id="{F57D510B-2D22-79A9-E07F-3AA4D38B2D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6" name="Group 15">
            <a:extLst>
              <a:ext uri="{FF2B5EF4-FFF2-40B4-BE49-F238E27FC236}">
                <a16:creationId xmlns:a16="http://schemas.microsoft.com/office/drawing/2014/main" id="{26E9F2D8-B13F-19FC-2252-9ECB9BA5E4AC}"/>
              </a:ext>
            </a:extLst>
          </p:cNvPr>
          <p:cNvGrpSpPr/>
          <p:nvPr/>
        </p:nvGrpSpPr>
        <p:grpSpPr>
          <a:xfrm>
            <a:off x="-11221227" y="0"/>
            <a:ext cx="9961092" cy="6858000"/>
            <a:chOff x="491575" y="0"/>
            <a:chExt cx="9961092" cy="6858000"/>
          </a:xfrm>
        </p:grpSpPr>
        <p:sp>
          <p:nvSpPr>
            <p:cNvPr id="17" name="Rectangle 16">
              <a:extLst>
                <a:ext uri="{FF2B5EF4-FFF2-40B4-BE49-F238E27FC236}">
                  <a16:creationId xmlns:a16="http://schemas.microsoft.com/office/drawing/2014/main" id="{97B0A5B2-E244-DE23-291C-DD40FC35CCEC}"/>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8" name="Freeform: Shape 17">
              <a:extLst>
                <a:ext uri="{FF2B5EF4-FFF2-40B4-BE49-F238E27FC236}">
                  <a16:creationId xmlns:a16="http://schemas.microsoft.com/office/drawing/2014/main" id="{6D687F22-B325-C6F0-5027-087207AA32C4}"/>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9" name="TextBox 18">
              <a:extLst>
                <a:ext uri="{FF2B5EF4-FFF2-40B4-BE49-F238E27FC236}">
                  <a16:creationId xmlns:a16="http://schemas.microsoft.com/office/drawing/2014/main" id="{97A426BD-46C6-7F89-70DD-31E6B9334757}"/>
                </a:ext>
              </a:extLst>
            </p:cNvPr>
            <p:cNvSpPr txBox="1"/>
            <p:nvPr/>
          </p:nvSpPr>
          <p:spPr>
            <a:xfrm rot="16200000">
              <a:off x="9117129" y="3189611"/>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timeline</a:t>
              </a:r>
            </a:p>
          </p:txBody>
        </p:sp>
        <p:pic>
          <p:nvPicPr>
            <p:cNvPr id="20" name="Picture 19">
              <a:extLst>
                <a:ext uri="{FF2B5EF4-FFF2-40B4-BE49-F238E27FC236}">
                  <a16:creationId xmlns:a16="http://schemas.microsoft.com/office/drawing/2014/main" id="{AD3A45D8-B3EF-DBE3-B386-1DBA78CE1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21" name="Rectangle 20">
            <a:extLst>
              <a:ext uri="{FF2B5EF4-FFF2-40B4-BE49-F238E27FC236}">
                <a16:creationId xmlns:a16="http://schemas.microsoft.com/office/drawing/2014/main" id="{97E92DB8-71C4-5048-7C6A-C9474D8E58F0}"/>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22" name="Group 21">
            <a:extLst>
              <a:ext uri="{FF2B5EF4-FFF2-40B4-BE49-F238E27FC236}">
                <a16:creationId xmlns:a16="http://schemas.microsoft.com/office/drawing/2014/main" id="{8D95C52B-B1BC-75CD-8A0F-98845DC74F51}"/>
              </a:ext>
            </a:extLst>
          </p:cNvPr>
          <p:cNvGrpSpPr/>
          <p:nvPr/>
        </p:nvGrpSpPr>
        <p:grpSpPr>
          <a:xfrm>
            <a:off x="-11295338" y="0"/>
            <a:ext cx="9574094" cy="6858000"/>
            <a:chOff x="491575" y="0"/>
            <a:chExt cx="9574094" cy="6858000"/>
          </a:xfrm>
        </p:grpSpPr>
        <p:sp>
          <p:nvSpPr>
            <p:cNvPr id="23" name="Rectangle 22">
              <a:extLst>
                <a:ext uri="{FF2B5EF4-FFF2-40B4-BE49-F238E27FC236}">
                  <a16:creationId xmlns:a16="http://schemas.microsoft.com/office/drawing/2014/main" id="{A7731471-30E6-834C-E5A1-9A396072F2B1}"/>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4" name="Freeform: Shape 23">
              <a:extLst>
                <a:ext uri="{FF2B5EF4-FFF2-40B4-BE49-F238E27FC236}">
                  <a16:creationId xmlns:a16="http://schemas.microsoft.com/office/drawing/2014/main" id="{1DF18188-312D-C69F-EFEB-7A019DF1FCF6}"/>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5" name="TextBox 24">
              <a:extLst>
                <a:ext uri="{FF2B5EF4-FFF2-40B4-BE49-F238E27FC236}">
                  <a16:creationId xmlns:a16="http://schemas.microsoft.com/office/drawing/2014/main" id="{F6CCBC1C-2FF2-DF41-DC00-F4C705720F34}"/>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26" name="Picture 25">
              <a:extLst>
                <a:ext uri="{FF2B5EF4-FFF2-40B4-BE49-F238E27FC236}">
                  <a16:creationId xmlns:a16="http://schemas.microsoft.com/office/drawing/2014/main" id="{1A4B98F1-8C26-8F79-F67D-5D9ABFE5C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7" name="Group 26">
            <a:extLst>
              <a:ext uri="{FF2B5EF4-FFF2-40B4-BE49-F238E27FC236}">
                <a16:creationId xmlns:a16="http://schemas.microsoft.com/office/drawing/2014/main" id="{D7034278-9666-88D5-1188-D8BB4B55E144}"/>
              </a:ext>
            </a:extLst>
          </p:cNvPr>
          <p:cNvGrpSpPr/>
          <p:nvPr/>
        </p:nvGrpSpPr>
        <p:grpSpPr>
          <a:xfrm>
            <a:off x="-14094284" y="-1"/>
            <a:ext cx="11860720" cy="6858000"/>
            <a:chOff x="-2449883" y="-1"/>
            <a:chExt cx="11860720" cy="6858000"/>
          </a:xfrm>
        </p:grpSpPr>
        <p:sp>
          <p:nvSpPr>
            <p:cNvPr id="28" name="Rectangle 27">
              <a:extLst>
                <a:ext uri="{FF2B5EF4-FFF2-40B4-BE49-F238E27FC236}">
                  <a16:creationId xmlns:a16="http://schemas.microsoft.com/office/drawing/2014/main" id="{8B2144DA-4447-1A2C-0F50-96E8A937FD6A}"/>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9" name="Freeform: Shape 28">
              <a:extLst>
                <a:ext uri="{FF2B5EF4-FFF2-40B4-BE49-F238E27FC236}">
                  <a16:creationId xmlns:a16="http://schemas.microsoft.com/office/drawing/2014/main" id="{FA85BADD-3AF5-35E1-166D-74ED3FFA47BF}"/>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0" name="TextBox 29">
              <a:extLst>
                <a:ext uri="{FF2B5EF4-FFF2-40B4-BE49-F238E27FC236}">
                  <a16:creationId xmlns:a16="http://schemas.microsoft.com/office/drawing/2014/main" id="{F68FF521-1B7A-73E2-354F-1256A462C06F}"/>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31" name="Picture 30">
              <a:extLst>
                <a:ext uri="{FF2B5EF4-FFF2-40B4-BE49-F238E27FC236}">
                  <a16:creationId xmlns:a16="http://schemas.microsoft.com/office/drawing/2014/main" id="{101F7C1F-9BC8-0016-CEDD-CDF6A949C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32" name="Group 31">
            <a:extLst>
              <a:ext uri="{FF2B5EF4-FFF2-40B4-BE49-F238E27FC236}">
                <a16:creationId xmlns:a16="http://schemas.microsoft.com/office/drawing/2014/main" id="{D09232B9-E421-6F32-6CA2-53157DCB1ADC}"/>
              </a:ext>
            </a:extLst>
          </p:cNvPr>
          <p:cNvGrpSpPr/>
          <p:nvPr/>
        </p:nvGrpSpPr>
        <p:grpSpPr>
          <a:xfrm>
            <a:off x="-12686922" y="-1"/>
            <a:ext cx="9927504" cy="6858000"/>
            <a:chOff x="-9337032" y="-1"/>
            <a:chExt cx="9927504" cy="6858000"/>
          </a:xfrm>
        </p:grpSpPr>
        <p:sp>
          <p:nvSpPr>
            <p:cNvPr id="33" name="Rectangle 32">
              <a:extLst>
                <a:ext uri="{FF2B5EF4-FFF2-40B4-BE49-F238E27FC236}">
                  <a16:creationId xmlns:a16="http://schemas.microsoft.com/office/drawing/2014/main" id="{A409B4DE-35B5-6D1F-9CA8-F42DE6BE1EB3}"/>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4" name="Freeform: Shape 33">
              <a:extLst>
                <a:ext uri="{FF2B5EF4-FFF2-40B4-BE49-F238E27FC236}">
                  <a16:creationId xmlns:a16="http://schemas.microsoft.com/office/drawing/2014/main" id="{C008DBFC-77CF-D426-239A-96EEBBDCC2C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5" name="TextBox 34">
              <a:extLst>
                <a:ext uri="{FF2B5EF4-FFF2-40B4-BE49-F238E27FC236}">
                  <a16:creationId xmlns:a16="http://schemas.microsoft.com/office/drawing/2014/main" id="{B25E51AF-8B86-B7BB-DF45-C2125D52EE5D}"/>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36" name="Picture 35">
              <a:extLst>
                <a:ext uri="{FF2B5EF4-FFF2-40B4-BE49-F238E27FC236}">
                  <a16:creationId xmlns:a16="http://schemas.microsoft.com/office/drawing/2014/main" id="{3994D5C4-2C7F-6E78-5711-CAB67C03F0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Tree>
    <p:extLst>
      <p:ext uri="{BB962C8B-B14F-4D97-AF65-F5344CB8AC3E}">
        <p14:creationId xmlns:p14="http://schemas.microsoft.com/office/powerpoint/2010/main" val="256243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err="1">
                  <a:solidFill>
                    <a:srgbClr val="F0EEF0"/>
                  </a:solidFill>
                  <a:latin typeface="Tw Cen MT" panose="020B0602020104020603" pitchFamily="34" charset="0"/>
                </a:rPr>
                <a:t>history</a:t>
              </a:r>
              <a:endParaRPr lang="fr-FR" sz="3600" b="1" noProof="0"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timeline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1664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a:extLst>
              <a:ext uri="{FF2B5EF4-FFF2-40B4-BE49-F238E27FC236}">
                <a16:creationId xmlns:a16="http://schemas.microsoft.com/office/drawing/2014/main" id="{57EC59B9-8897-BCC8-E7DC-79B93B01D73E}"/>
              </a:ext>
            </a:extLst>
          </p:cNvPr>
          <p:cNvSpPr txBox="1"/>
          <p:nvPr/>
        </p:nvSpPr>
        <p:spPr>
          <a:xfrm>
            <a:off x="1568844" y="487680"/>
            <a:ext cx="6940903" cy="2862322"/>
          </a:xfrm>
          <a:prstGeom prst="rect">
            <a:avLst/>
          </a:prstGeom>
          <a:noFill/>
        </p:spPr>
        <p:txBody>
          <a:bodyPr wrap="square" rtlCol="0">
            <a:spAutoFit/>
          </a:bodyPr>
          <a:lstStyle/>
          <a:p>
            <a:r>
              <a:rPr lang="fr-FR"/>
              <a:t>Le développement personnel est un pilier essentiel pour devenir un leader fort. Il passe par la confiance en soi, la gestion des relations interpersonnelles, la prise de décisions critiques et le contrôle des risques. La communication joue également un rôle clé : maîtriser le langage corporel, pratiquer l'écoute active et s'exprimer avec clarté permet de coordonner une équipe efficacement. Le développement personnel étant un processus continu, l'auto-formation est indispensable pour acquérir des compétences complémentaires, notamment les soft skills. Cela renforce la responsabilité et une meilleure gestion de temps et de ses ressources.</a:t>
            </a:r>
            <a:endParaRPr lang="fo-FO" dirty="0"/>
          </a:p>
        </p:txBody>
      </p:sp>
    </p:spTree>
    <p:extLst>
      <p:ext uri="{BB962C8B-B14F-4D97-AF65-F5344CB8AC3E}">
        <p14:creationId xmlns:p14="http://schemas.microsoft.com/office/powerpoint/2010/main" val="3557959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25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err="1">
                  <a:solidFill>
                    <a:srgbClr val="F0EEF0"/>
                  </a:solidFill>
                  <a:latin typeface="Tw Cen MT" panose="020B0602020104020603" pitchFamily="34" charset="0"/>
                </a:rPr>
                <a:t>history</a:t>
              </a:r>
              <a:endParaRPr lang="fr-FR" sz="3600" b="1" noProof="0"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timeline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services</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86364" y="0"/>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33" name="Group 32">
            <a:extLst>
              <a:ext uri="{FF2B5EF4-FFF2-40B4-BE49-F238E27FC236}">
                <a16:creationId xmlns:a16="http://schemas.microsoft.com/office/drawing/2014/main" id="{BE8FADE7-5D32-410A-A514-EBA4D18E520D}"/>
              </a:ext>
            </a:extLst>
          </p:cNvPr>
          <p:cNvGrpSpPr/>
          <p:nvPr/>
        </p:nvGrpSpPr>
        <p:grpSpPr>
          <a:xfrm>
            <a:off x="522514" y="3966907"/>
            <a:ext cx="2336800" cy="1390243"/>
            <a:chOff x="979714" y="4445001"/>
            <a:chExt cx="2336800" cy="1390243"/>
          </a:xfrm>
        </p:grpSpPr>
        <p:sp>
          <p:nvSpPr>
            <p:cNvPr id="34" name="TextBox 33">
              <a:extLst>
                <a:ext uri="{FF2B5EF4-FFF2-40B4-BE49-F238E27FC236}">
                  <a16:creationId xmlns:a16="http://schemas.microsoft.com/office/drawing/2014/main" id="{78855102-5892-4791-81C6-1D3099286A62}"/>
                </a:ext>
              </a:extLst>
            </p:cNvPr>
            <p:cNvSpPr txBox="1"/>
            <p:nvPr/>
          </p:nvSpPr>
          <p:spPr>
            <a:xfrm>
              <a:off x="979714" y="4445001"/>
              <a:ext cx="2336800" cy="769441"/>
            </a:xfrm>
            <a:prstGeom prst="rect">
              <a:avLst/>
            </a:prstGeom>
            <a:noFill/>
          </p:spPr>
          <p:txBody>
            <a:bodyPr wrap="square" rtlCol="0">
              <a:spAutoFit/>
            </a:bodyPr>
            <a:lstStyle/>
            <a:p>
              <a:pPr algn="ctr"/>
              <a:r>
                <a:rPr lang="fr-FR" sz="4400" b="1" noProof="0" dirty="0">
                  <a:solidFill>
                    <a:srgbClr val="03A1A4"/>
                  </a:solidFill>
                  <a:latin typeface="Tw Cen MT" panose="020B0602020104020603" pitchFamily="34" charset="0"/>
                </a:rPr>
                <a:t>8M</a:t>
              </a:r>
            </a:p>
          </p:txBody>
        </p:sp>
        <p:sp>
          <p:nvSpPr>
            <p:cNvPr id="35" name="TextBox 34">
              <a:extLst>
                <a:ext uri="{FF2B5EF4-FFF2-40B4-BE49-F238E27FC236}">
                  <a16:creationId xmlns:a16="http://schemas.microsoft.com/office/drawing/2014/main" id="{22001AFB-5833-4302-85EB-700F4F764C00}"/>
                </a:ext>
              </a:extLst>
            </p:cNvPr>
            <p:cNvSpPr txBox="1"/>
            <p:nvPr/>
          </p:nvSpPr>
          <p:spPr>
            <a:xfrm>
              <a:off x="979714" y="5127358"/>
              <a:ext cx="2336800" cy="707886"/>
            </a:xfrm>
            <a:prstGeom prst="rect">
              <a:avLst/>
            </a:prstGeom>
            <a:noFill/>
          </p:spPr>
          <p:txBody>
            <a:bodyPr wrap="square" rtlCol="0">
              <a:spAutoFit/>
            </a:bodyPr>
            <a:lstStyle/>
            <a:p>
              <a:pPr algn="ctr"/>
              <a:r>
                <a:rPr lang="fr-FR" sz="2000" noProof="0" dirty="0" err="1">
                  <a:solidFill>
                    <a:srgbClr val="A6A6A6"/>
                  </a:solidFill>
                  <a:latin typeface="Tw Cen MT" panose="020B0602020104020603" pitchFamily="34" charset="0"/>
                </a:rPr>
                <a:t>Add</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Some</a:t>
              </a:r>
              <a:r>
                <a:rPr lang="fr-FR" sz="2000" noProof="0" dirty="0">
                  <a:solidFill>
                    <a:srgbClr val="A6A6A6"/>
                  </a:solidFill>
                  <a:latin typeface="Tw Cen MT" panose="020B0602020104020603" pitchFamily="34" charset="0"/>
                </a:rPr>
                <a:t> Brief </a:t>
              </a:r>
              <a:r>
                <a:rPr lang="fr-FR" sz="2000" noProof="0" dirty="0" err="1">
                  <a:solidFill>
                    <a:srgbClr val="A6A6A6"/>
                  </a:solidFill>
                  <a:latin typeface="Tw Cen MT" panose="020B0602020104020603" pitchFamily="34" charset="0"/>
                </a:rPr>
                <a:t>Text</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Here</a:t>
              </a:r>
              <a:r>
                <a:rPr lang="fr-FR" sz="2000" noProof="0" dirty="0">
                  <a:solidFill>
                    <a:srgbClr val="A6A6A6"/>
                  </a:solidFill>
                  <a:latin typeface="Tw Cen MT" panose="020B0602020104020603" pitchFamily="34" charset="0"/>
                </a:rPr>
                <a:t> to </a:t>
              </a:r>
              <a:r>
                <a:rPr lang="fr-FR" sz="2000" noProof="0" dirty="0" err="1">
                  <a:solidFill>
                    <a:srgbClr val="A6A6A6"/>
                  </a:solidFill>
                  <a:latin typeface="Tw Cen MT" panose="020B0602020104020603" pitchFamily="34" charset="0"/>
                </a:rPr>
                <a:t>Explain</a:t>
              </a:r>
              <a:endParaRPr lang="fr-FR" sz="2000" noProof="0" dirty="0">
                <a:solidFill>
                  <a:srgbClr val="A6A6A6"/>
                </a:solidFill>
                <a:latin typeface="Tw Cen MT" panose="020B0602020104020603" pitchFamily="34" charset="0"/>
              </a:endParaRPr>
            </a:p>
          </p:txBody>
        </p:sp>
      </p:grpSp>
      <p:grpSp>
        <p:nvGrpSpPr>
          <p:cNvPr id="36" name="Group 35">
            <a:extLst>
              <a:ext uri="{FF2B5EF4-FFF2-40B4-BE49-F238E27FC236}">
                <a16:creationId xmlns:a16="http://schemas.microsoft.com/office/drawing/2014/main" id="{FD82C6EF-E9DE-4923-8019-398DA581487A}"/>
              </a:ext>
            </a:extLst>
          </p:cNvPr>
          <p:cNvGrpSpPr/>
          <p:nvPr/>
        </p:nvGrpSpPr>
        <p:grpSpPr>
          <a:xfrm>
            <a:off x="3172584" y="3966907"/>
            <a:ext cx="2336800" cy="1390243"/>
            <a:chOff x="3629784" y="4445001"/>
            <a:chExt cx="2336800" cy="1390243"/>
          </a:xfrm>
        </p:grpSpPr>
        <p:sp>
          <p:nvSpPr>
            <p:cNvPr id="37" name="TextBox 36">
              <a:extLst>
                <a:ext uri="{FF2B5EF4-FFF2-40B4-BE49-F238E27FC236}">
                  <a16:creationId xmlns:a16="http://schemas.microsoft.com/office/drawing/2014/main" id="{DAC3DF4E-CC11-4211-B94C-CFD06DD21505}"/>
                </a:ext>
              </a:extLst>
            </p:cNvPr>
            <p:cNvSpPr txBox="1"/>
            <p:nvPr/>
          </p:nvSpPr>
          <p:spPr>
            <a:xfrm>
              <a:off x="3629784" y="4445001"/>
              <a:ext cx="2336800" cy="769441"/>
            </a:xfrm>
            <a:prstGeom prst="rect">
              <a:avLst/>
            </a:prstGeom>
            <a:noFill/>
          </p:spPr>
          <p:txBody>
            <a:bodyPr wrap="square" rtlCol="0">
              <a:spAutoFit/>
            </a:bodyPr>
            <a:lstStyle/>
            <a:p>
              <a:pPr algn="ctr"/>
              <a:r>
                <a:rPr lang="fr-FR" sz="4400" b="1" noProof="0" dirty="0">
                  <a:solidFill>
                    <a:srgbClr val="EF3078"/>
                  </a:solidFill>
                  <a:latin typeface="Tw Cen MT" panose="020B0602020104020603" pitchFamily="34" charset="0"/>
                </a:rPr>
                <a:t>6M</a:t>
              </a:r>
            </a:p>
          </p:txBody>
        </p:sp>
        <p:sp>
          <p:nvSpPr>
            <p:cNvPr id="38" name="TextBox 37">
              <a:extLst>
                <a:ext uri="{FF2B5EF4-FFF2-40B4-BE49-F238E27FC236}">
                  <a16:creationId xmlns:a16="http://schemas.microsoft.com/office/drawing/2014/main" id="{547D5A51-0B28-44B2-9458-2EC47846B480}"/>
                </a:ext>
              </a:extLst>
            </p:cNvPr>
            <p:cNvSpPr txBox="1"/>
            <p:nvPr/>
          </p:nvSpPr>
          <p:spPr>
            <a:xfrm>
              <a:off x="3629784" y="5127358"/>
              <a:ext cx="2336800" cy="707886"/>
            </a:xfrm>
            <a:prstGeom prst="rect">
              <a:avLst/>
            </a:prstGeom>
            <a:noFill/>
          </p:spPr>
          <p:txBody>
            <a:bodyPr wrap="square" rtlCol="0">
              <a:spAutoFit/>
            </a:bodyPr>
            <a:lstStyle/>
            <a:p>
              <a:pPr algn="ctr"/>
              <a:r>
                <a:rPr lang="fr-FR" sz="2000" noProof="0" dirty="0" err="1">
                  <a:solidFill>
                    <a:srgbClr val="A6A6A6"/>
                  </a:solidFill>
                  <a:latin typeface="Tw Cen MT" panose="020B0602020104020603" pitchFamily="34" charset="0"/>
                </a:rPr>
                <a:t>Add</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Some</a:t>
              </a:r>
              <a:r>
                <a:rPr lang="fr-FR" sz="2000" noProof="0" dirty="0">
                  <a:solidFill>
                    <a:srgbClr val="A6A6A6"/>
                  </a:solidFill>
                  <a:latin typeface="Tw Cen MT" panose="020B0602020104020603" pitchFamily="34" charset="0"/>
                </a:rPr>
                <a:t> Brief </a:t>
              </a:r>
              <a:r>
                <a:rPr lang="fr-FR" sz="2000" noProof="0" dirty="0" err="1">
                  <a:solidFill>
                    <a:srgbClr val="A6A6A6"/>
                  </a:solidFill>
                  <a:latin typeface="Tw Cen MT" panose="020B0602020104020603" pitchFamily="34" charset="0"/>
                </a:rPr>
                <a:t>Text</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Here</a:t>
              </a:r>
              <a:r>
                <a:rPr lang="fr-FR" sz="2000" noProof="0" dirty="0">
                  <a:solidFill>
                    <a:srgbClr val="A6A6A6"/>
                  </a:solidFill>
                  <a:latin typeface="Tw Cen MT" panose="020B0602020104020603" pitchFamily="34" charset="0"/>
                </a:rPr>
                <a:t> to </a:t>
              </a:r>
              <a:r>
                <a:rPr lang="fr-FR" sz="2000" noProof="0" dirty="0" err="1">
                  <a:solidFill>
                    <a:srgbClr val="A6A6A6"/>
                  </a:solidFill>
                  <a:latin typeface="Tw Cen MT" panose="020B0602020104020603" pitchFamily="34" charset="0"/>
                </a:rPr>
                <a:t>Explain</a:t>
              </a:r>
              <a:endParaRPr lang="fr-FR" sz="2000" noProof="0" dirty="0">
                <a:solidFill>
                  <a:srgbClr val="A6A6A6"/>
                </a:solidFill>
                <a:latin typeface="Tw Cen MT" panose="020B0602020104020603" pitchFamily="34" charset="0"/>
              </a:endParaRPr>
            </a:p>
          </p:txBody>
        </p:sp>
      </p:grpSp>
      <p:grpSp>
        <p:nvGrpSpPr>
          <p:cNvPr id="39" name="Group 38">
            <a:extLst>
              <a:ext uri="{FF2B5EF4-FFF2-40B4-BE49-F238E27FC236}">
                <a16:creationId xmlns:a16="http://schemas.microsoft.com/office/drawing/2014/main" id="{5EEA83BA-280C-4216-B80C-C3082D2456C8}"/>
              </a:ext>
            </a:extLst>
          </p:cNvPr>
          <p:cNvGrpSpPr/>
          <p:nvPr/>
        </p:nvGrpSpPr>
        <p:grpSpPr>
          <a:xfrm>
            <a:off x="5822654" y="3966907"/>
            <a:ext cx="2336800" cy="1390243"/>
            <a:chOff x="6279854" y="4445001"/>
            <a:chExt cx="2336800" cy="1390243"/>
          </a:xfrm>
        </p:grpSpPr>
        <p:sp>
          <p:nvSpPr>
            <p:cNvPr id="40" name="TextBox 39">
              <a:extLst>
                <a:ext uri="{FF2B5EF4-FFF2-40B4-BE49-F238E27FC236}">
                  <a16:creationId xmlns:a16="http://schemas.microsoft.com/office/drawing/2014/main" id="{76D3A4AD-1059-4193-95F4-99D7FB3C3390}"/>
                </a:ext>
              </a:extLst>
            </p:cNvPr>
            <p:cNvSpPr txBox="1"/>
            <p:nvPr/>
          </p:nvSpPr>
          <p:spPr>
            <a:xfrm>
              <a:off x="6279854" y="4445001"/>
              <a:ext cx="2336800" cy="769441"/>
            </a:xfrm>
            <a:prstGeom prst="rect">
              <a:avLst/>
            </a:prstGeom>
            <a:noFill/>
          </p:spPr>
          <p:txBody>
            <a:bodyPr wrap="square" rtlCol="0">
              <a:spAutoFit/>
            </a:bodyPr>
            <a:lstStyle/>
            <a:p>
              <a:pPr algn="ctr"/>
              <a:r>
                <a:rPr lang="fr-FR" sz="4400" b="1" noProof="0" dirty="0">
                  <a:solidFill>
                    <a:srgbClr val="92D050"/>
                  </a:solidFill>
                  <a:latin typeface="Tw Cen MT" panose="020B0602020104020603" pitchFamily="34" charset="0"/>
                </a:rPr>
                <a:t>7M</a:t>
              </a:r>
            </a:p>
          </p:txBody>
        </p:sp>
        <p:sp>
          <p:nvSpPr>
            <p:cNvPr id="41" name="TextBox 40">
              <a:extLst>
                <a:ext uri="{FF2B5EF4-FFF2-40B4-BE49-F238E27FC236}">
                  <a16:creationId xmlns:a16="http://schemas.microsoft.com/office/drawing/2014/main" id="{1D2CAFD3-83DC-4745-BD2C-AA8DD0D735B7}"/>
                </a:ext>
              </a:extLst>
            </p:cNvPr>
            <p:cNvSpPr txBox="1"/>
            <p:nvPr/>
          </p:nvSpPr>
          <p:spPr>
            <a:xfrm>
              <a:off x="6279854" y="5127358"/>
              <a:ext cx="2336800" cy="707886"/>
            </a:xfrm>
            <a:prstGeom prst="rect">
              <a:avLst/>
            </a:prstGeom>
            <a:noFill/>
          </p:spPr>
          <p:txBody>
            <a:bodyPr wrap="square" rtlCol="0">
              <a:spAutoFit/>
            </a:bodyPr>
            <a:lstStyle/>
            <a:p>
              <a:pPr algn="ctr"/>
              <a:r>
                <a:rPr lang="fr-FR" sz="2000" noProof="0" dirty="0" err="1">
                  <a:solidFill>
                    <a:srgbClr val="A6A6A6"/>
                  </a:solidFill>
                  <a:latin typeface="Tw Cen MT" panose="020B0602020104020603" pitchFamily="34" charset="0"/>
                </a:rPr>
                <a:t>Add</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Some</a:t>
              </a:r>
              <a:r>
                <a:rPr lang="fr-FR" sz="2000" noProof="0" dirty="0">
                  <a:solidFill>
                    <a:srgbClr val="A6A6A6"/>
                  </a:solidFill>
                  <a:latin typeface="Tw Cen MT" panose="020B0602020104020603" pitchFamily="34" charset="0"/>
                </a:rPr>
                <a:t> Brief </a:t>
              </a:r>
              <a:r>
                <a:rPr lang="fr-FR" sz="2000" noProof="0" dirty="0" err="1">
                  <a:solidFill>
                    <a:srgbClr val="A6A6A6"/>
                  </a:solidFill>
                  <a:latin typeface="Tw Cen MT" panose="020B0602020104020603" pitchFamily="34" charset="0"/>
                </a:rPr>
                <a:t>Text</a:t>
              </a:r>
              <a:r>
                <a:rPr lang="fr-FR" sz="2000" noProof="0" dirty="0">
                  <a:solidFill>
                    <a:srgbClr val="A6A6A6"/>
                  </a:solidFill>
                  <a:latin typeface="Tw Cen MT" panose="020B0602020104020603" pitchFamily="34" charset="0"/>
                </a:rPr>
                <a:t> </a:t>
              </a:r>
              <a:r>
                <a:rPr lang="fr-FR" sz="2000" noProof="0" dirty="0" err="1">
                  <a:solidFill>
                    <a:srgbClr val="A6A6A6"/>
                  </a:solidFill>
                  <a:latin typeface="Tw Cen MT" panose="020B0602020104020603" pitchFamily="34" charset="0"/>
                </a:rPr>
                <a:t>Here</a:t>
              </a:r>
              <a:r>
                <a:rPr lang="fr-FR" sz="2000" noProof="0" dirty="0">
                  <a:solidFill>
                    <a:srgbClr val="A6A6A6"/>
                  </a:solidFill>
                  <a:latin typeface="Tw Cen MT" panose="020B0602020104020603" pitchFamily="34" charset="0"/>
                </a:rPr>
                <a:t> to </a:t>
              </a:r>
              <a:r>
                <a:rPr lang="fr-FR" sz="2000" noProof="0" dirty="0" err="1">
                  <a:solidFill>
                    <a:srgbClr val="A6A6A6"/>
                  </a:solidFill>
                  <a:latin typeface="Tw Cen MT" panose="020B0602020104020603" pitchFamily="34" charset="0"/>
                </a:rPr>
                <a:t>Explain</a:t>
              </a:r>
              <a:endParaRPr lang="fr-FR" sz="2000" noProof="0" dirty="0">
                <a:solidFill>
                  <a:srgbClr val="A6A6A6"/>
                </a:solidFill>
                <a:latin typeface="Tw Cen MT" panose="020B0602020104020603" pitchFamily="34" charset="0"/>
              </a:endParaRPr>
            </a:p>
          </p:txBody>
        </p:sp>
      </p:grpSp>
      <p:grpSp>
        <p:nvGrpSpPr>
          <p:cNvPr id="42" name="Group 41">
            <a:extLst>
              <a:ext uri="{FF2B5EF4-FFF2-40B4-BE49-F238E27FC236}">
                <a16:creationId xmlns:a16="http://schemas.microsoft.com/office/drawing/2014/main" id="{6C36A51F-32BC-47D1-9A81-487036B42B97}"/>
              </a:ext>
            </a:extLst>
          </p:cNvPr>
          <p:cNvGrpSpPr/>
          <p:nvPr/>
        </p:nvGrpSpPr>
        <p:grpSpPr>
          <a:xfrm>
            <a:off x="3439718" y="1875469"/>
            <a:ext cx="1802532" cy="1802532"/>
            <a:chOff x="3753155" y="2209800"/>
            <a:chExt cx="2090058" cy="2090058"/>
          </a:xfrm>
        </p:grpSpPr>
        <p:sp>
          <p:nvSpPr>
            <p:cNvPr id="43" name="Oval 42">
              <a:extLst>
                <a:ext uri="{FF2B5EF4-FFF2-40B4-BE49-F238E27FC236}">
                  <a16:creationId xmlns:a16="http://schemas.microsoft.com/office/drawing/2014/main" id="{4759DD56-9161-4A22-8660-0AAFD5155B24}"/>
                </a:ext>
              </a:extLst>
            </p:cNvPr>
            <p:cNvSpPr/>
            <p:nvPr/>
          </p:nvSpPr>
          <p:spPr>
            <a:xfrm>
              <a:off x="3753155" y="2209800"/>
              <a:ext cx="2090058" cy="2090058"/>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44" name="Picture 43">
              <a:extLst>
                <a:ext uri="{FF2B5EF4-FFF2-40B4-BE49-F238E27FC236}">
                  <a16:creationId xmlns:a16="http://schemas.microsoft.com/office/drawing/2014/main" id="{9B542F8B-7358-4AD5-9F27-D4CDC7236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418" y="2611063"/>
              <a:ext cx="1287532" cy="1287532"/>
            </a:xfrm>
            <a:prstGeom prst="rect">
              <a:avLst/>
            </a:prstGeom>
          </p:spPr>
        </p:pic>
      </p:grpSp>
      <p:grpSp>
        <p:nvGrpSpPr>
          <p:cNvPr id="45" name="Group 44">
            <a:extLst>
              <a:ext uri="{FF2B5EF4-FFF2-40B4-BE49-F238E27FC236}">
                <a16:creationId xmlns:a16="http://schemas.microsoft.com/office/drawing/2014/main" id="{37A792EE-2433-4D86-A7D5-1FB0D3F9E4D8}"/>
              </a:ext>
            </a:extLst>
          </p:cNvPr>
          <p:cNvGrpSpPr/>
          <p:nvPr/>
        </p:nvGrpSpPr>
        <p:grpSpPr>
          <a:xfrm>
            <a:off x="6038027" y="1869840"/>
            <a:ext cx="1813790" cy="1813790"/>
            <a:chOff x="6403225" y="2209800"/>
            <a:chExt cx="2090058" cy="2090058"/>
          </a:xfrm>
        </p:grpSpPr>
        <p:sp>
          <p:nvSpPr>
            <p:cNvPr id="46" name="Oval 45">
              <a:extLst>
                <a:ext uri="{FF2B5EF4-FFF2-40B4-BE49-F238E27FC236}">
                  <a16:creationId xmlns:a16="http://schemas.microsoft.com/office/drawing/2014/main" id="{5A516301-84E4-4DC6-A056-8024955CA570}"/>
                </a:ext>
              </a:extLst>
            </p:cNvPr>
            <p:cNvSpPr/>
            <p:nvPr/>
          </p:nvSpPr>
          <p:spPr>
            <a:xfrm>
              <a:off x="6403225" y="2209800"/>
              <a:ext cx="2090058" cy="209005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47" name="Picture 46">
              <a:extLst>
                <a:ext uri="{FF2B5EF4-FFF2-40B4-BE49-F238E27FC236}">
                  <a16:creationId xmlns:a16="http://schemas.microsoft.com/office/drawing/2014/main" id="{C90A6E8F-8715-4A45-8091-41BC89D62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3245" y="2611063"/>
              <a:ext cx="1287532" cy="1287532"/>
            </a:xfrm>
            <a:prstGeom prst="rect">
              <a:avLst/>
            </a:prstGeom>
          </p:spPr>
        </p:pic>
      </p:grpSp>
      <p:grpSp>
        <p:nvGrpSpPr>
          <p:cNvPr id="48" name="Group 47">
            <a:extLst>
              <a:ext uri="{FF2B5EF4-FFF2-40B4-BE49-F238E27FC236}">
                <a16:creationId xmlns:a16="http://schemas.microsoft.com/office/drawing/2014/main" id="{081CAD7B-D8C7-4ACB-BAAD-C11ECF75DF45}"/>
              </a:ext>
            </a:extLst>
          </p:cNvPr>
          <p:cNvGrpSpPr/>
          <p:nvPr/>
        </p:nvGrpSpPr>
        <p:grpSpPr>
          <a:xfrm>
            <a:off x="789648" y="1875469"/>
            <a:ext cx="1802532" cy="1802532"/>
            <a:chOff x="1103085" y="2209800"/>
            <a:chExt cx="2090058" cy="2090058"/>
          </a:xfrm>
        </p:grpSpPr>
        <p:sp>
          <p:nvSpPr>
            <p:cNvPr id="49" name="Oval 48">
              <a:extLst>
                <a:ext uri="{FF2B5EF4-FFF2-40B4-BE49-F238E27FC236}">
                  <a16:creationId xmlns:a16="http://schemas.microsoft.com/office/drawing/2014/main" id="{F64BCF60-284B-4512-A374-E284A563EFB1}"/>
                </a:ext>
              </a:extLst>
            </p:cNvPr>
            <p:cNvSpPr/>
            <p:nvPr/>
          </p:nvSpPr>
          <p:spPr>
            <a:xfrm>
              <a:off x="1103085" y="2209800"/>
              <a:ext cx="2090058" cy="2090058"/>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65" name="Picture 64">
              <a:extLst>
                <a:ext uri="{FF2B5EF4-FFF2-40B4-BE49-F238E27FC236}">
                  <a16:creationId xmlns:a16="http://schemas.microsoft.com/office/drawing/2014/main" id="{D88307B7-2C0C-4003-9659-402583C1B4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4348" y="2611063"/>
              <a:ext cx="1287532" cy="1287532"/>
            </a:xfrm>
            <a:prstGeom prst="rect">
              <a:avLst/>
            </a:prstGeom>
          </p:spPr>
        </p:pic>
      </p:grpSp>
    </p:spTree>
    <p:extLst>
      <p:ext uri="{BB962C8B-B14F-4D97-AF65-F5344CB8AC3E}">
        <p14:creationId xmlns:p14="http://schemas.microsoft.com/office/powerpoint/2010/main" val="13272394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anim calcmode="lin" valueType="num">
                                      <p:cBhvr>
                                        <p:cTn id="14" dur="500" fill="hold"/>
                                        <p:tgtEl>
                                          <p:spTgt spid="33"/>
                                        </p:tgtEl>
                                        <p:attrNameLst>
                                          <p:attrName>ppt_x</p:attrName>
                                        </p:attrNameLst>
                                      </p:cBhvr>
                                      <p:tavLst>
                                        <p:tav tm="0">
                                          <p:val>
                                            <p:strVal val="#ppt_x"/>
                                          </p:val>
                                        </p:tav>
                                        <p:tav tm="100000">
                                          <p:val>
                                            <p:strVal val="#ppt_x"/>
                                          </p:val>
                                        </p:tav>
                                      </p:tavLst>
                                    </p:anim>
                                    <p:anim calcmode="lin" valueType="num">
                                      <p:cBhvr>
                                        <p:cTn id="15" dur="500" fill="hold"/>
                                        <p:tgtEl>
                                          <p:spTgt spid="3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fltVal val="0"/>
                                          </p:val>
                                        </p:tav>
                                        <p:tav tm="100000">
                                          <p:val>
                                            <p:strVal val="#ppt_w"/>
                                          </p:val>
                                        </p:tav>
                                      </p:tavLst>
                                    </p:anim>
                                    <p:anim calcmode="lin" valueType="num">
                                      <p:cBhvr>
                                        <p:cTn id="20" dur="500" fill="hold"/>
                                        <p:tgtEl>
                                          <p:spTgt spid="42"/>
                                        </p:tgtEl>
                                        <p:attrNameLst>
                                          <p:attrName>ppt_h</p:attrName>
                                        </p:attrNameLst>
                                      </p:cBhvr>
                                      <p:tavLst>
                                        <p:tav tm="0">
                                          <p:val>
                                            <p:fltVal val="0"/>
                                          </p:val>
                                        </p:tav>
                                        <p:tav tm="100000">
                                          <p:val>
                                            <p:strVal val="#ppt_h"/>
                                          </p:val>
                                        </p:tav>
                                      </p:tavLst>
                                    </p:anim>
                                    <p:animEffect transition="in" filter="fade">
                                      <p:cBhvr>
                                        <p:cTn id="21" dur="500"/>
                                        <p:tgtEl>
                                          <p:spTgt spid="42"/>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fltVal val="0"/>
                                          </p:val>
                                        </p:tav>
                                        <p:tav tm="100000">
                                          <p:val>
                                            <p:strVal val="#ppt_w"/>
                                          </p:val>
                                        </p:tav>
                                      </p:tavLst>
                                    </p:anim>
                                    <p:anim calcmode="lin" valueType="num">
                                      <p:cBhvr>
                                        <p:cTn id="32" dur="500" fill="hold"/>
                                        <p:tgtEl>
                                          <p:spTgt spid="45"/>
                                        </p:tgtEl>
                                        <p:attrNameLst>
                                          <p:attrName>ppt_h</p:attrName>
                                        </p:attrNameLst>
                                      </p:cBhvr>
                                      <p:tavLst>
                                        <p:tav tm="0">
                                          <p:val>
                                            <p:fltVal val="0"/>
                                          </p:val>
                                        </p:tav>
                                        <p:tav tm="100000">
                                          <p:val>
                                            <p:strVal val="#ppt_h"/>
                                          </p:val>
                                        </p:tav>
                                      </p:tavLst>
                                    </p:anim>
                                    <p:animEffect transition="in" filter="fade">
                                      <p:cBhvr>
                                        <p:cTn id="33" dur="500"/>
                                        <p:tgtEl>
                                          <p:spTgt spid="45"/>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anim calcmode="lin" valueType="num">
                                      <p:cBhvr>
                                        <p:cTn id="38" dur="500" fill="hold"/>
                                        <p:tgtEl>
                                          <p:spTgt spid="39"/>
                                        </p:tgtEl>
                                        <p:attrNameLst>
                                          <p:attrName>ppt_x</p:attrName>
                                        </p:attrNameLst>
                                      </p:cBhvr>
                                      <p:tavLst>
                                        <p:tav tm="0">
                                          <p:val>
                                            <p:strVal val="#ppt_x"/>
                                          </p:val>
                                        </p:tav>
                                        <p:tav tm="100000">
                                          <p:val>
                                            <p:strVal val="#ppt_x"/>
                                          </p:val>
                                        </p:tav>
                                      </p:tavLst>
                                    </p:anim>
                                    <p:anim calcmode="lin" valueType="num">
                                      <p:cBhvr>
                                        <p:cTn id="3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1545416-1142-B957-3AF2-453F25010DE0}"/>
              </a:ext>
            </a:extLst>
          </p:cNvPr>
          <p:cNvGrpSpPr/>
          <p:nvPr/>
        </p:nvGrpSpPr>
        <p:grpSpPr>
          <a:xfrm>
            <a:off x="0" y="0"/>
            <a:ext cx="12381190" cy="6858000"/>
            <a:chOff x="0" y="0"/>
            <a:chExt cx="12381190" cy="6858000"/>
          </a:xfrm>
        </p:grpSpPr>
        <p:pic>
          <p:nvPicPr>
            <p:cNvPr id="9" name="Picture 8" descr="A blue and pink background&#10;&#10;AI-generated content may be incorrect.">
              <a:extLst>
                <a:ext uri="{FF2B5EF4-FFF2-40B4-BE49-F238E27FC236}">
                  <a16:creationId xmlns:a16="http://schemas.microsoft.com/office/drawing/2014/main" id="{7A16D02D-E1B5-C8E2-6917-BC8FDD8B4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Freeform: Shape 15">
              <a:extLst>
                <a:ext uri="{FF2B5EF4-FFF2-40B4-BE49-F238E27FC236}">
                  <a16:creationId xmlns:a16="http://schemas.microsoft.com/office/drawing/2014/main" id="{BFC4882D-615F-6308-DBCA-075CA15E016D}"/>
                </a:ext>
              </a:extLst>
            </p:cNvPr>
            <p:cNvSpPr/>
            <p:nvPr/>
          </p:nvSpPr>
          <p:spPr>
            <a:xfrm>
              <a:off x="0" y="0"/>
              <a:ext cx="12381190" cy="6858000"/>
            </a:xfrm>
            <a:custGeom>
              <a:avLst/>
              <a:gdLst/>
              <a:ahLst/>
              <a:cxnLst/>
              <a:rect l="l" t="t" r="r" b="b"/>
              <a:pathLst>
                <a:path w="12381190" h="6858000">
                  <a:moveTo>
                    <a:pt x="9857616" y="4628221"/>
                  </a:moveTo>
                  <a:cubicBezTo>
                    <a:pt x="9994738" y="4629833"/>
                    <a:pt x="10105347" y="4671297"/>
                    <a:pt x="10189442" y="4752614"/>
                  </a:cubicBezTo>
                  <a:cubicBezTo>
                    <a:pt x="10273538" y="4833931"/>
                    <a:pt x="10316781" y="4945429"/>
                    <a:pt x="10319171" y="5087110"/>
                  </a:cubicBezTo>
                  <a:cubicBezTo>
                    <a:pt x="10316725" y="5227735"/>
                    <a:pt x="10273594" y="5339345"/>
                    <a:pt x="10189776" y="5421941"/>
                  </a:cubicBezTo>
                  <a:cubicBezTo>
                    <a:pt x="10105959" y="5504537"/>
                    <a:pt x="9996127" y="5546780"/>
                    <a:pt x="9860283" y="5548670"/>
                  </a:cubicBezTo>
                  <a:cubicBezTo>
                    <a:pt x="9723049" y="5546836"/>
                    <a:pt x="9611995" y="5504481"/>
                    <a:pt x="9527120" y="5421607"/>
                  </a:cubicBezTo>
                  <a:cubicBezTo>
                    <a:pt x="9442244" y="5338733"/>
                    <a:pt x="9398556" y="5226345"/>
                    <a:pt x="9396056" y="5084442"/>
                  </a:cubicBezTo>
                  <a:cubicBezTo>
                    <a:pt x="9398612" y="4944040"/>
                    <a:pt x="9442189" y="4833319"/>
                    <a:pt x="9526786" y="4752281"/>
                  </a:cubicBezTo>
                  <a:cubicBezTo>
                    <a:pt x="9611383" y="4671242"/>
                    <a:pt x="9721660" y="4629889"/>
                    <a:pt x="9857616" y="4628221"/>
                  </a:cubicBezTo>
                  <a:close/>
                  <a:moveTo>
                    <a:pt x="12192000" y="4359188"/>
                  </a:moveTo>
                  <a:lnTo>
                    <a:pt x="12381190" y="4359188"/>
                  </a:lnTo>
                  <a:lnTo>
                    <a:pt x="12381190" y="5817703"/>
                  </a:lnTo>
                  <a:lnTo>
                    <a:pt x="12192000" y="5817703"/>
                  </a:lnTo>
                  <a:close/>
                  <a:moveTo>
                    <a:pt x="7298984" y="4359188"/>
                  </a:moveTo>
                  <a:lnTo>
                    <a:pt x="7912263" y="5815370"/>
                  </a:lnTo>
                  <a:lnTo>
                    <a:pt x="7914929" y="5815370"/>
                  </a:lnTo>
                  <a:lnTo>
                    <a:pt x="7901597" y="5844707"/>
                  </a:lnTo>
                  <a:cubicBezTo>
                    <a:pt x="7876710" y="5909437"/>
                    <a:pt x="7847824" y="5955998"/>
                    <a:pt x="7814938" y="5984391"/>
                  </a:cubicBezTo>
                  <a:cubicBezTo>
                    <a:pt x="7782052" y="6012783"/>
                    <a:pt x="7734501" y="6026674"/>
                    <a:pt x="7672284" y="6026063"/>
                  </a:cubicBezTo>
                  <a:cubicBezTo>
                    <a:pt x="7639565" y="6025896"/>
                    <a:pt x="7603679" y="6020895"/>
                    <a:pt x="7564627" y="6011061"/>
                  </a:cubicBezTo>
                  <a:cubicBezTo>
                    <a:pt x="7525575" y="6001226"/>
                    <a:pt x="7487689" y="5987558"/>
                    <a:pt x="7450971" y="5970056"/>
                  </a:cubicBezTo>
                  <a:lnTo>
                    <a:pt x="7352313" y="6212529"/>
                  </a:lnTo>
                  <a:cubicBezTo>
                    <a:pt x="7387476" y="6234949"/>
                    <a:pt x="7435805" y="6255371"/>
                    <a:pt x="7497300" y="6273796"/>
                  </a:cubicBezTo>
                  <a:cubicBezTo>
                    <a:pt x="7558794" y="6292220"/>
                    <a:pt x="7622455" y="6301988"/>
                    <a:pt x="7688283" y="6303097"/>
                  </a:cubicBezTo>
                  <a:cubicBezTo>
                    <a:pt x="7827104" y="6304099"/>
                    <a:pt x="7937427" y="6274792"/>
                    <a:pt x="8019253" y="6215177"/>
                  </a:cubicBezTo>
                  <a:cubicBezTo>
                    <a:pt x="8101080" y="6155563"/>
                    <a:pt x="8169407" y="6059632"/>
                    <a:pt x="8224235" y="5927384"/>
                  </a:cubicBezTo>
                  <a:lnTo>
                    <a:pt x="8272231" y="5818037"/>
                  </a:lnTo>
                  <a:lnTo>
                    <a:pt x="8882848" y="4359188"/>
                  </a:lnTo>
                  <a:lnTo>
                    <a:pt x="8520209" y="4359188"/>
                  </a:lnTo>
                  <a:lnTo>
                    <a:pt x="8093580" y="5441990"/>
                  </a:lnTo>
                  <a:lnTo>
                    <a:pt x="8090914" y="5441990"/>
                  </a:lnTo>
                  <a:lnTo>
                    <a:pt x="7661618" y="4359188"/>
                  </a:lnTo>
                  <a:close/>
                  <a:moveTo>
                    <a:pt x="9857616" y="4327184"/>
                  </a:moveTo>
                  <a:cubicBezTo>
                    <a:pt x="9623742" y="4331334"/>
                    <a:pt x="9433946" y="4402961"/>
                    <a:pt x="9288230" y="4542066"/>
                  </a:cubicBezTo>
                  <a:cubicBezTo>
                    <a:pt x="9142514" y="4681170"/>
                    <a:pt x="9067442" y="4862852"/>
                    <a:pt x="9063014" y="5087110"/>
                  </a:cubicBezTo>
                  <a:cubicBezTo>
                    <a:pt x="9067275" y="5311368"/>
                    <a:pt x="9142013" y="5493050"/>
                    <a:pt x="9287230" y="5632156"/>
                  </a:cubicBezTo>
                  <a:cubicBezTo>
                    <a:pt x="9432446" y="5771262"/>
                    <a:pt x="9622574" y="5842890"/>
                    <a:pt x="9857616" y="5847040"/>
                  </a:cubicBezTo>
                  <a:cubicBezTo>
                    <a:pt x="10093931" y="5842779"/>
                    <a:pt x="10284836" y="5770706"/>
                    <a:pt x="10430330" y="5630822"/>
                  </a:cubicBezTo>
                  <a:cubicBezTo>
                    <a:pt x="10575824" y="5490938"/>
                    <a:pt x="10650674" y="5308811"/>
                    <a:pt x="10654879" y="5084442"/>
                  </a:cubicBezTo>
                  <a:cubicBezTo>
                    <a:pt x="10650674" y="4861462"/>
                    <a:pt x="10575824" y="4680559"/>
                    <a:pt x="10430330" y="4541732"/>
                  </a:cubicBezTo>
                  <a:cubicBezTo>
                    <a:pt x="10284836" y="4402906"/>
                    <a:pt x="10093931" y="4331389"/>
                    <a:pt x="9857616" y="4327184"/>
                  </a:cubicBezTo>
                  <a:close/>
                  <a:moveTo>
                    <a:pt x="4396358" y="3611260"/>
                  </a:moveTo>
                  <a:cubicBezTo>
                    <a:pt x="4465121" y="3611260"/>
                    <a:pt x="4528381" y="3613262"/>
                    <a:pt x="4586138" y="3617265"/>
                  </a:cubicBezTo>
                  <a:cubicBezTo>
                    <a:pt x="4643894" y="3621269"/>
                    <a:pt x="4699816" y="3627275"/>
                    <a:pt x="4753904" y="3635282"/>
                  </a:cubicBezTo>
                  <a:lnTo>
                    <a:pt x="4753904" y="3659306"/>
                  </a:lnTo>
                  <a:cubicBezTo>
                    <a:pt x="4742676" y="3757736"/>
                    <a:pt x="4700429" y="3839149"/>
                    <a:pt x="4627163" y="3903545"/>
                  </a:cubicBezTo>
                  <a:cubicBezTo>
                    <a:pt x="4553897" y="3967941"/>
                    <a:pt x="4460953" y="4001307"/>
                    <a:pt x="4348329" y="4003643"/>
                  </a:cubicBezTo>
                  <a:cubicBezTo>
                    <a:pt x="4252883" y="4003921"/>
                    <a:pt x="4178950" y="3988684"/>
                    <a:pt x="4126530" y="3957931"/>
                  </a:cubicBezTo>
                  <a:cubicBezTo>
                    <a:pt x="4074110" y="3927179"/>
                    <a:pt x="4047539" y="3879243"/>
                    <a:pt x="4046816" y="3814124"/>
                  </a:cubicBezTo>
                  <a:cubicBezTo>
                    <a:pt x="4044537" y="3754288"/>
                    <a:pt x="4069107" y="3705796"/>
                    <a:pt x="4120526" y="3668649"/>
                  </a:cubicBezTo>
                  <a:cubicBezTo>
                    <a:pt x="4171947" y="3631502"/>
                    <a:pt x="4263890" y="3612373"/>
                    <a:pt x="4396358" y="3611260"/>
                  </a:cubicBezTo>
                  <a:close/>
                  <a:moveTo>
                    <a:pt x="6301034" y="2779490"/>
                  </a:moveTo>
                  <a:cubicBezTo>
                    <a:pt x="6188971" y="2780489"/>
                    <a:pt x="6090915" y="2799803"/>
                    <a:pt x="6006867" y="2837434"/>
                  </a:cubicBezTo>
                  <a:cubicBezTo>
                    <a:pt x="5922820" y="2875064"/>
                    <a:pt x="5852780" y="2925016"/>
                    <a:pt x="5796748" y="2987290"/>
                  </a:cubicBezTo>
                  <a:lnTo>
                    <a:pt x="5796748" y="2811494"/>
                  </a:lnTo>
                  <a:lnTo>
                    <a:pt x="5466374" y="2811494"/>
                  </a:lnTo>
                  <a:lnTo>
                    <a:pt x="5466374" y="4270009"/>
                  </a:lnTo>
                  <a:lnTo>
                    <a:pt x="5796748" y="4270009"/>
                  </a:lnTo>
                  <a:lnTo>
                    <a:pt x="5796748" y="3550084"/>
                  </a:lnTo>
                  <a:cubicBezTo>
                    <a:pt x="5799083" y="3411655"/>
                    <a:pt x="5839106" y="3300260"/>
                    <a:pt x="5916816" y="3215898"/>
                  </a:cubicBezTo>
                  <a:cubicBezTo>
                    <a:pt x="5994528" y="3131537"/>
                    <a:pt x="6095918" y="3088192"/>
                    <a:pt x="6220989" y="3085862"/>
                  </a:cubicBezTo>
                  <a:cubicBezTo>
                    <a:pt x="6335609" y="3086139"/>
                    <a:pt x="6421212" y="3116254"/>
                    <a:pt x="6477799" y="3176206"/>
                  </a:cubicBezTo>
                  <a:cubicBezTo>
                    <a:pt x="6534385" y="3236158"/>
                    <a:pt x="6562622" y="3324280"/>
                    <a:pt x="6562511" y="3440572"/>
                  </a:cubicBezTo>
                  <a:lnTo>
                    <a:pt x="6562511" y="4270009"/>
                  </a:lnTo>
                  <a:lnTo>
                    <a:pt x="6892885" y="4270009"/>
                  </a:lnTo>
                  <a:lnTo>
                    <a:pt x="6892885" y="3395234"/>
                  </a:lnTo>
                  <a:cubicBezTo>
                    <a:pt x="6890395" y="3201592"/>
                    <a:pt x="6836094" y="3050972"/>
                    <a:pt x="6729982" y="2943374"/>
                  </a:cubicBezTo>
                  <a:cubicBezTo>
                    <a:pt x="6623871" y="2835776"/>
                    <a:pt x="6480888" y="2781148"/>
                    <a:pt x="6301034" y="2779490"/>
                  </a:cubicBezTo>
                  <a:close/>
                  <a:moveTo>
                    <a:pt x="4404363" y="2779490"/>
                  </a:moveTo>
                  <a:cubicBezTo>
                    <a:pt x="4305191" y="2779046"/>
                    <a:pt x="4202713" y="2795918"/>
                    <a:pt x="4096930" y="2830106"/>
                  </a:cubicBezTo>
                  <a:cubicBezTo>
                    <a:pt x="3991147" y="2864294"/>
                    <a:pt x="3892741" y="2918463"/>
                    <a:pt x="3801710" y="2992612"/>
                  </a:cubicBezTo>
                  <a:lnTo>
                    <a:pt x="3964225" y="3235411"/>
                  </a:lnTo>
                  <a:cubicBezTo>
                    <a:pt x="4020754" y="3185620"/>
                    <a:pt x="4085646" y="3147011"/>
                    <a:pt x="4158899" y="3119584"/>
                  </a:cubicBezTo>
                  <a:cubicBezTo>
                    <a:pt x="4232152" y="3092158"/>
                    <a:pt x="4302410" y="3078250"/>
                    <a:pt x="4369675" y="3077860"/>
                  </a:cubicBezTo>
                  <a:cubicBezTo>
                    <a:pt x="4491248" y="3078474"/>
                    <a:pt x="4584304" y="3103951"/>
                    <a:pt x="4648842" y="3154291"/>
                  </a:cubicBezTo>
                  <a:cubicBezTo>
                    <a:pt x="4713381" y="3204632"/>
                    <a:pt x="4748401" y="3276157"/>
                    <a:pt x="4753904" y="3368867"/>
                  </a:cubicBezTo>
                  <a:cubicBezTo>
                    <a:pt x="4688810" y="3362042"/>
                    <a:pt x="4618213" y="3356381"/>
                    <a:pt x="4542111" y="3351886"/>
                  </a:cubicBezTo>
                  <a:cubicBezTo>
                    <a:pt x="4466010" y="3347391"/>
                    <a:pt x="4390744" y="3345060"/>
                    <a:pt x="4316311" y="3344894"/>
                  </a:cubicBezTo>
                  <a:cubicBezTo>
                    <a:pt x="4105198" y="3349213"/>
                    <a:pt x="3954107" y="3398510"/>
                    <a:pt x="3863037" y="3492785"/>
                  </a:cubicBezTo>
                  <a:cubicBezTo>
                    <a:pt x="3771968" y="3587061"/>
                    <a:pt x="3727548" y="3700402"/>
                    <a:pt x="3729776" y="3832809"/>
                  </a:cubicBezTo>
                  <a:cubicBezTo>
                    <a:pt x="3731658" y="3970111"/>
                    <a:pt x="3777849" y="4081543"/>
                    <a:pt x="3868351" y="4167104"/>
                  </a:cubicBezTo>
                  <a:cubicBezTo>
                    <a:pt x="3958854" y="4252664"/>
                    <a:pt x="4082380" y="4296745"/>
                    <a:pt x="4238930" y="4299346"/>
                  </a:cubicBezTo>
                  <a:cubicBezTo>
                    <a:pt x="4369397" y="4296904"/>
                    <a:pt x="4477351" y="4275149"/>
                    <a:pt x="4562791" y="4234079"/>
                  </a:cubicBezTo>
                  <a:cubicBezTo>
                    <a:pt x="4648231" y="4193009"/>
                    <a:pt x="4712824" y="4147277"/>
                    <a:pt x="4756571" y="4096883"/>
                  </a:cubicBezTo>
                  <a:lnTo>
                    <a:pt x="4756571" y="4270009"/>
                  </a:lnTo>
                  <a:lnTo>
                    <a:pt x="5086946" y="4270009"/>
                  </a:lnTo>
                  <a:lnTo>
                    <a:pt x="5086946" y="3392840"/>
                  </a:lnTo>
                  <a:cubicBezTo>
                    <a:pt x="5087677" y="3200343"/>
                    <a:pt x="5032261" y="3050420"/>
                    <a:pt x="4920694" y="2943072"/>
                  </a:cubicBezTo>
                  <a:cubicBezTo>
                    <a:pt x="4809128" y="2835725"/>
                    <a:pt x="4637017" y="2781198"/>
                    <a:pt x="4404363" y="2779490"/>
                  </a:cubicBezTo>
                  <a:close/>
                  <a:moveTo>
                    <a:pt x="174284" y="2403443"/>
                  </a:moveTo>
                  <a:lnTo>
                    <a:pt x="174284" y="2707147"/>
                  </a:lnTo>
                  <a:lnTo>
                    <a:pt x="785027" y="2707147"/>
                  </a:lnTo>
                  <a:lnTo>
                    <a:pt x="785027" y="4270009"/>
                  </a:lnTo>
                  <a:lnTo>
                    <a:pt x="1131404" y="4270009"/>
                  </a:lnTo>
                  <a:lnTo>
                    <a:pt x="1131404" y="2707147"/>
                  </a:lnTo>
                  <a:lnTo>
                    <a:pt x="1744814" y="2707147"/>
                  </a:lnTo>
                  <a:lnTo>
                    <a:pt x="1744814" y="2403443"/>
                  </a:lnTo>
                  <a:close/>
                  <a:moveTo>
                    <a:pt x="7292126" y="2302097"/>
                  </a:moveTo>
                  <a:lnTo>
                    <a:pt x="7292126" y="4270009"/>
                  </a:lnTo>
                  <a:lnTo>
                    <a:pt x="7622501" y="4270009"/>
                  </a:lnTo>
                  <a:lnTo>
                    <a:pt x="7622501" y="3950043"/>
                  </a:lnTo>
                  <a:lnTo>
                    <a:pt x="7918537" y="3648741"/>
                  </a:lnTo>
                  <a:lnTo>
                    <a:pt x="8427934" y="4270009"/>
                  </a:lnTo>
                  <a:lnTo>
                    <a:pt x="8819983" y="4270009"/>
                  </a:lnTo>
                  <a:lnTo>
                    <a:pt x="8126564" y="3432763"/>
                  </a:lnTo>
                  <a:lnTo>
                    <a:pt x="8734639" y="2811494"/>
                  </a:lnTo>
                  <a:lnTo>
                    <a:pt x="8302585" y="2811494"/>
                  </a:lnTo>
                  <a:lnTo>
                    <a:pt x="7622501" y="3552751"/>
                  </a:lnTo>
                  <a:lnTo>
                    <a:pt x="7622501" y="2302097"/>
                  </a:lnTo>
                  <a:close/>
                  <a:moveTo>
                    <a:pt x="2043851" y="2302097"/>
                  </a:moveTo>
                  <a:lnTo>
                    <a:pt x="2043851" y="4270009"/>
                  </a:lnTo>
                  <a:lnTo>
                    <a:pt x="2374226" y="4270009"/>
                  </a:lnTo>
                  <a:lnTo>
                    <a:pt x="2374226" y="3549919"/>
                  </a:lnTo>
                  <a:cubicBezTo>
                    <a:pt x="2376561" y="3411569"/>
                    <a:pt x="2416583" y="3300222"/>
                    <a:pt x="2494294" y="3215878"/>
                  </a:cubicBezTo>
                  <a:cubicBezTo>
                    <a:pt x="2572005" y="3131534"/>
                    <a:pt x="2673396" y="3088195"/>
                    <a:pt x="2798466" y="3085862"/>
                  </a:cubicBezTo>
                  <a:cubicBezTo>
                    <a:pt x="2913087" y="3086139"/>
                    <a:pt x="2998690" y="3116254"/>
                    <a:pt x="3055277" y="3176206"/>
                  </a:cubicBezTo>
                  <a:cubicBezTo>
                    <a:pt x="3111862" y="3236158"/>
                    <a:pt x="3140100" y="3324280"/>
                    <a:pt x="3139988" y="3440572"/>
                  </a:cubicBezTo>
                  <a:lnTo>
                    <a:pt x="3139988" y="4270009"/>
                  </a:lnTo>
                  <a:lnTo>
                    <a:pt x="3470363" y="4270009"/>
                  </a:lnTo>
                  <a:lnTo>
                    <a:pt x="3470363" y="3395234"/>
                  </a:lnTo>
                  <a:cubicBezTo>
                    <a:pt x="3467873" y="3201592"/>
                    <a:pt x="3413572" y="3050972"/>
                    <a:pt x="3307460" y="2943374"/>
                  </a:cubicBezTo>
                  <a:cubicBezTo>
                    <a:pt x="3201348" y="2835776"/>
                    <a:pt x="3058365" y="2781148"/>
                    <a:pt x="2878512" y="2779490"/>
                  </a:cubicBezTo>
                  <a:cubicBezTo>
                    <a:pt x="2766449" y="2780489"/>
                    <a:pt x="2668393" y="2799803"/>
                    <a:pt x="2584345" y="2837434"/>
                  </a:cubicBezTo>
                  <a:cubicBezTo>
                    <a:pt x="2500297" y="2875064"/>
                    <a:pt x="2430258" y="2925016"/>
                    <a:pt x="2374226" y="2987290"/>
                  </a:cubicBezTo>
                  <a:lnTo>
                    <a:pt x="2374226" y="2302097"/>
                  </a:lnTo>
                  <a:close/>
                  <a:moveTo>
                    <a:pt x="0" y="0"/>
                  </a:moveTo>
                  <a:lnTo>
                    <a:pt x="12192000" y="0"/>
                  </a:lnTo>
                  <a:lnTo>
                    <a:pt x="12192000" y="4359188"/>
                  </a:lnTo>
                  <a:lnTo>
                    <a:pt x="12050816" y="4359188"/>
                  </a:lnTo>
                  <a:lnTo>
                    <a:pt x="12050816" y="5079278"/>
                  </a:lnTo>
                  <a:cubicBezTo>
                    <a:pt x="12048482" y="5217629"/>
                    <a:pt x="12008460" y="5328976"/>
                    <a:pt x="11930750" y="5413320"/>
                  </a:cubicBezTo>
                  <a:cubicBezTo>
                    <a:pt x="11853042" y="5497663"/>
                    <a:pt x="11751652" y="5541002"/>
                    <a:pt x="11626580" y="5543336"/>
                  </a:cubicBezTo>
                  <a:cubicBezTo>
                    <a:pt x="11511960" y="5543058"/>
                    <a:pt x="11426356" y="5512943"/>
                    <a:pt x="11369768" y="5452991"/>
                  </a:cubicBezTo>
                  <a:cubicBezTo>
                    <a:pt x="11313180" y="5393039"/>
                    <a:pt x="11284942" y="5304917"/>
                    <a:pt x="11285053" y="5188625"/>
                  </a:cubicBezTo>
                  <a:lnTo>
                    <a:pt x="11285053" y="4359188"/>
                  </a:lnTo>
                  <a:lnTo>
                    <a:pt x="10954679" y="4359188"/>
                  </a:lnTo>
                  <a:lnTo>
                    <a:pt x="10954679" y="5233964"/>
                  </a:lnTo>
                  <a:cubicBezTo>
                    <a:pt x="10957168" y="5427605"/>
                    <a:pt x="11011470" y="5578225"/>
                    <a:pt x="11117582" y="5685823"/>
                  </a:cubicBezTo>
                  <a:cubicBezTo>
                    <a:pt x="11223694" y="5793421"/>
                    <a:pt x="11366679" y="5848049"/>
                    <a:pt x="11546535" y="5849707"/>
                  </a:cubicBezTo>
                  <a:cubicBezTo>
                    <a:pt x="11658598" y="5848709"/>
                    <a:pt x="11756654" y="5829394"/>
                    <a:pt x="11840701" y="5791763"/>
                  </a:cubicBezTo>
                  <a:cubicBezTo>
                    <a:pt x="11924748" y="5754132"/>
                    <a:pt x="11994786" y="5704180"/>
                    <a:pt x="12050816" y="5641907"/>
                  </a:cubicBezTo>
                  <a:lnTo>
                    <a:pt x="12050816" y="5817703"/>
                  </a:lnTo>
                  <a:lnTo>
                    <a:pt x="12192000" y="5817703"/>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 </a:t>
              </a: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592E7BCC-4129-77AA-5DFC-5035E62796DA}"/>
                </a:ext>
              </a:extLst>
            </p:cNvPr>
            <p:cNvSpPr txBox="1"/>
            <p:nvPr/>
          </p:nvSpPr>
          <p:spPr>
            <a:xfrm>
              <a:off x="704850" y="685800"/>
              <a:ext cx="36766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rPr>
                <a:t>Got questions ?</a:t>
              </a:r>
              <a:endParaRPr kumimoji="0" lang="fo-FO"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endParaRPr>
            </a:p>
          </p:txBody>
        </p:sp>
        <p:sp>
          <p:nvSpPr>
            <p:cNvPr id="19" name="TextBox 18">
              <a:extLst>
                <a:ext uri="{FF2B5EF4-FFF2-40B4-BE49-F238E27FC236}">
                  <a16:creationId xmlns:a16="http://schemas.microsoft.com/office/drawing/2014/main" id="{B60A266E-02FA-BD4C-24EC-88EBC08E89F7}"/>
                </a:ext>
              </a:extLst>
            </p:cNvPr>
            <p:cNvSpPr txBox="1"/>
            <p:nvPr/>
          </p:nvSpPr>
          <p:spPr>
            <a:xfrm>
              <a:off x="723900" y="1161751"/>
              <a:ext cx="40005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AFF"/>
                  </a:solidFill>
                  <a:effectLst/>
                  <a:uLnTx/>
                  <a:uFillTx/>
                  <a:latin typeface="Inter"/>
                  <a:ea typeface="+mn-ea"/>
                  <a:cs typeface="+mn-cs"/>
                </a:rPr>
                <a:t>Thank you all for your presence and attention.</a:t>
              </a:r>
              <a:endParaRPr kumimoji="0" lang="fr-FR" sz="1800" b="0" i="0" u="none" strike="noStrike" kern="1200" cap="none" spc="0" normalizeH="0" baseline="0" noProof="0" dirty="0">
                <a:ln>
                  <a:noFill/>
                </a:ln>
                <a:solidFill>
                  <a:srgbClr val="F8FAFF"/>
                </a:solidFill>
                <a:effectLst/>
                <a:uLnTx/>
                <a:uFillTx/>
                <a:latin typeface="Tw Cen MT" panose="020B0602020104020603" pitchFamily="34" charset="0"/>
                <a:ea typeface="+mn-ea"/>
                <a:cs typeface="+mn-cs"/>
              </a:endParaRPr>
            </a:p>
          </p:txBody>
        </p:sp>
      </p:grpSp>
    </p:spTree>
    <p:extLst>
      <p:ext uri="{BB962C8B-B14F-4D97-AF65-F5344CB8AC3E}">
        <p14:creationId xmlns:p14="http://schemas.microsoft.com/office/powerpoint/2010/main" val="3147650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511855" cy="6858000"/>
            <a:chOff x="-290920" y="0"/>
            <a:chExt cx="12511855"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573996" y="3230708"/>
              <a:ext cx="2739880"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2" cy="6858000"/>
            <a:chOff x="213096" y="0"/>
            <a:chExt cx="11447502"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0"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71215" cy="6858000"/>
            <a:chOff x="491575" y="0"/>
            <a:chExt cx="9971215"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8761329" y="3256063"/>
              <a:ext cx="2848923" cy="553998"/>
            </a:xfrm>
            <a:prstGeom prst="rect">
              <a:avLst/>
            </a:prstGeom>
            <a:noFill/>
          </p:spPr>
          <p:txBody>
            <a:bodyPr wrap="square" rtlCol="0">
              <a:spAutoFit/>
            </a:bodyPr>
            <a:lstStyle/>
            <a:p>
              <a:pPr algn="ctr"/>
              <a:r>
                <a:rPr lang="fr-FR" sz="3000" b="1" dirty="0">
                  <a:solidFill>
                    <a:srgbClr val="F0EEF0"/>
                  </a:solidFill>
                  <a:latin typeface="Tw Cen MT" panose="020B0602020104020603" pitchFamily="34" charset="0"/>
                </a:rPr>
                <a:t>Dp VS Leader</a:t>
              </a:r>
              <a:endParaRPr lang="fr-FR" sz="3000" b="1" noProof="0" dirty="0">
                <a:solidFill>
                  <a:srgbClr val="F0EEF0"/>
                </a:solidFill>
                <a:latin typeface="Tw Cen MT" panose="020B0602020104020603" pitchFamily="34" charset="0"/>
              </a:endParaRP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8" name="Groupe 17">
            <a:extLst>
              <a:ext uri="{FF2B5EF4-FFF2-40B4-BE49-F238E27FC236}">
                <a16:creationId xmlns:a16="http://schemas.microsoft.com/office/drawing/2014/main" id="{7B60F493-8AE7-AB3B-5F27-4662AE5B163A}"/>
              </a:ext>
            </a:extLst>
          </p:cNvPr>
          <p:cNvGrpSpPr/>
          <p:nvPr/>
        </p:nvGrpSpPr>
        <p:grpSpPr>
          <a:xfrm>
            <a:off x="5005131" y="994766"/>
            <a:ext cx="3134579" cy="2286002"/>
            <a:chOff x="5005131" y="994766"/>
            <a:chExt cx="3134579" cy="2286002"/>
          </a:xfrm>
        </p:grpSpPr>
        <p:sp>
          <p:nvSpPr>
            <p:cNvPr id="4" name="Forme libre : forme 3">
              <a:extLst>
                <a:ext uri="{FF2B5EF4-FFF2-40B4-BE49-F238E27FC236}">
                  <a16:creationId xmlns:a16="http://schemas.microsoft.com/office/drawing/2014/main" id="{693C0457-4069-96AD-FB38-B62C90301293}"/>
                </a:ext>
              </a:extLst>
            </p:cNvPr>
            <p:cNvSpPr/>
            <p:nvPr/>
          </p:nvSpPr>
          <p:spPr>
            <a:xfrm rot="18900000">
              <a:off x="5005131" y="994766"/>
              <a:ext cx="3134579" cy="2286002"/>
            </a:xfrm>
            <a:custGeom>
              <a:avLst/>
              <a:gdLst>
                <a:gd name="connsiteX0" fmla="*/ 848579 w 3134579"/>
                <a:gd name="connsiteY0" fmla="*/ 0 h 2286002"/>
                <a:gd name="connsiteX1" fmla="*/ 848602 w 3134579"/>
                <a:gd name="connsiteY1" fmla="*/ 2 h 2286002"/>
                <a:gd name="connsiteX2" fmla="*/ 1082310 w 3134579"/>
                <a:gd name="connsiteY2" fmla="*/ 11803 h 2286002"/>
                <a:gd name="connsiteX3" fmla="*/ 3134579 w 3134579"/>
                <a:gd name="connsiteY3" fmla="*/ 2286001 h 2286002"/>
                <a:gd name="connsiteX4" fmla="*/ 3134579 w 3134579"/>
                <a:gd name="connsiteY4" fmla="*/ 2286002 h 2286002"/>
                <a:gd name="connsiteX5" fmla="*/ 3122777 w 3134579"/>
                <a:gd name="connsiteY5" fmla="*/ 2192510 h 2286002"/>
                <a:gd name="connsiteX6" fmla="*/ 1738393 w 3134579"/>
                <a:gd name="connsiteY6" fmla="*/ 1443460 h 2286002"/>
                <a:gd name="connsiteX7" fmla="*/ 1697158 w 3134579"/>
                <a:gd name="connsiteY7" fmla="*/ 1437423 h 2286002"/>
                <a:gd name="connsiteX8" fmla="*/ 1697158 w 3134579"/>
                <a:gd name="connsiteY8" fmla="*/ 1437422 h 2286002"/>
                <a:gd name="connsiteX9" fmla="*/ 1528365 w 3134579"/>
                <a:gd name="connsiteY9" fmla="*/ 1412711 h 2286002"/>
                <a:gd name="connsiteX10" fmla="*/ 848579 w 3134579"/>
                <a:gd name="connsiteY10" fmla="*/ 1371601 h 2286002"/>
                <a:gd name="connsiteX11" fmla="*/ 168793 w 3134579"/>
                <a:gd name="connsiteY11" fmla="*/ 1412711 h 2286002"/>
                <a:gd name="connsiteX12" fmla="*/ 0 w 3134579"/>
                <a:gd name="connsiteY12" fmla="*/ 1437422 h 2286002"/>
                <a:gd name="connsiteX13" fmla="*/ 6037 w 3134579"/>
                <a:gd name="connsiteY13" fmla="*/ 1396186 h 2286002"/>
                <a:gd name="connsiteX14" fmla="*/ 848579 w 3134579"/>
                <a:gd name="connsiteY14" fmla="*/ 0 h 22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4579" h="2286002">
                  <a:moveTo>
                    <a:pt x="848579" y="0"/>
                  </a:moveTo>
                  <a:lnTo>
                    <a:pt x="848602" y="2"/>
                  </a:lnTo>
                  <a:lnTo>
                    <a:pt x="1082310" y="11803"/>
                  </a:lnTo>
                  <a:cubicBezTo>
                    <a:pt x="2235039" y="128869"/>
                    <a:pt x="3134579" y="1102386"/>
                    <a:pt x="3134579" y="2286001"/>
                  </a:cubicBezTo>
                  <a:lnTo>
                    <a:pt x="3134579" y="2286002"/>
                  </a:lnTo>
                  <a:lnTo>
                    <a:pt x="3122777" y="2192510"/>
                  </a:lnTo>
                  <a:cubicBezTo>
                    <a:pt x="3036928" y="1854376"/>
                    <a:pt x="2490500" y="1570706"/>
                    <a:pt x="1738393" y="1443460"/>
                  </a:cubicBezTo>
                  <a:lnTo>
                    <a:pt x="1697158" y="1437423"/>
                  </a:lnTo>
                  <a:lnTo>
                    <a:pt x="1697158" y="1437422"/>
                  </a:lnTo>
                  <a:lnTo>
                    <a:pt x="1528365" y="1412711"/>
                  </a:lnTo>
                  <a:cubicBezTo>
                    <a:pt x="1313621" y="1385994"/>
                    <a:pt x="1085302" y="1371601"/>
                    <a:pt x="848579" y="1371601"/>
                  </a:cubicBezTo>
                  <a:cubicBezTo>
                    <a:pt x="611856" y="1371601"/>
                    <a:pt x="383537" y="1385994"/>
                    <a:pt x="168793" y="1412711"/>
                  </a:cubicBezTo>
                  <a:lnTo>
                    <a:pt x="0" y="1437422"/>
                  </a:lnTo>
                  <a:lnTo>
                    <a:pt x="6037" y="1396186"/>
                  </a:lnTo>
                  <a:cubicBezTo>
                    <a:pt x="144851" y="575706"/>
                    <a:pt x="469822" y="0"/>
                    <a:pt x="848579" y="0"/>
                  </a:cubicBezTo>
                  <a:close/>
                </a:path>
              </a:pathLst>
            </a:custGeom>
            <a:solidFill>
              <a:srgbClr val="FF5969"/>
            </a:solidFill>
            <a:ln>
              <a:noFill/>
            </a:ln>
            <a:effectLst>
              <a:innerShdw>
                <a:schemeClr val="bg2">
                  <a:lumMod val="5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1" noProof="0" dirty="0"/>
            </a:p>
          </p:txBody>
        </p:sp>
        <p:pic>
          <p:nvPicPr>
            <p:cNvPr id="5" name="Graphique 4" descr="Conférencier">
              <a:extLst>
                <a:ext uri="{FF2B5EF4-FFF2-40B4-BE49-F238E27FC236}">
                  <a16:creationId xmlns:a16="http://schemas.microsoft.com/office/drawing/2014/main" id="{11C676A4-FE8C-1EFD-CA84-8CC7E1D95F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771" y="2195464"/>
              <a:ext cx="712288" cy="712288"/>
            </a:xfrm>
            <a:prstGeom prst="rect">
              <a:avLst/>
            </a:prstGeom>
          </p:spPr>
        </p:pic>
      </p:grpSp>
      <p:grpSp>
        <p:nvGrpSpPr>
          <p:cNvPr id="20" name="Groupe 19">
            <a:extLst>
              <a:ext uri="{FF2B5EF4-FFF2-40B4-BE49-F238E27FC236}">
                <a16:creationId xmlns:a16="http://schemas.microsoft.com/office/drawing/2014/main" id="{BE49E28C-8BB8-7501-E73A-C2DD8C4529AC}"/>
              </a:ext>
            </a:extLst>
          </p:cNvPr>
          <p:cNvGrpSpPr/>
          <p:nvPr/>
        </p:nvGrpSpPr>
        <p:grpSpPr>
          <a:xfrm>
            <a:off x="5586119" y="3628186"/>
            <a:ext cx="3134580" cy="2285998"/>
            <a:chOff x="5605169" y="3628186"/>
            <a:chExt cx="3134580" cy="2285998"/>
          </a:xfrm>
        </p:grpSpPr>
        <p:sp>
          <p:nvSpPr>
            <p:cNvPr id="8" name="Forme libre : forme 7">
              <a:extLst>
                <a:ext uri="{FF2B5EF4-FFF2-40B4-BE49-F238E27FC236}">
                  <a16:creationId xmlns:a16="http://schemas.microsoft.com/office/drawing/2014/main" id="{81C8E39A-0273-345A-3BA5-3B666DD959BF}"/>
                </a:ext>
              </a:extLst>
            </p:cNvPr>
            <p:cNvSpPr/>
            <p:nvPr/>
          </p:nvSpPr>
          <p:spPr>
            <a:xfrm rot="18900000">
              <a:off x="5605169" y="3628186"/>
              <a:ext cx="3134580" cy="2285998"/>
            </a:xfrm>
            <a:custGeom>
              <a:avLst/>
              <a:gdLst>
                <a:gd name="connsiteX0" fmla="*/ 1437423 w 3134580"/>
                <a:gd name="connsiteY0" fmla="*/ 848578 h 2285998"/>
                <a:gd name="connsiteX1" fmla="*/ 1606215 w 3134580"/>
                <a:gd name="connsiteY1" fmla="*/ 873289 h 2285998"/>
                <a:gd name="connsiteX2" fmla="*/ 2286001 w 3134580"/>
                <a:gd name="connsiteY2" fmla="*/ 914399 h 2285998"/>
                <a:gd name="connsiteX3" fmla="*/ 2965787 w 3134580"/>
                <a:gd name="connsiteY3" fmla="*/ 873289 h 2285998"/>
                <a:gd name="connsiteX4" fmla="*/ 3134580 w 3134580"/>
                <a:gd name="connsiteY4" fmla="*/ 848578 h 2285998"/>
                <a:gd name="connsiteX5" fmla="*/ 3128543 w 3134580"/>
                <a:gd name="connsiteY5" fmla="*/ 889812 h 2285998"/>
                <a:gd name="connsiteX6" fmla="*/ 2286001 w 3134580"/>
                <a:gd name="connsiteY6" fmla="*/ 2285998 h 2285998"/>
                <a:gd name="connsiteX7" fmla="*/ 1443459 w 3134580"/>
                <a:gd name="connsiteY7" fmla="*/ 889812 h 2285998"/>
                <a:gd name="connsiteX8" fmla="*/ 0 w 3134580"/>
                <a:gd name="connsiteY8" fmla="*/ 0 h 2285998"/>
                <a:gd name="connsiteX9" fmla="*/ 11802 w 3134580"/>
                <a:gd name="connsiteY9" fmla="*/ 93491 h 2285998"/>
                <a:gd name="connsiteX10" fmla="*/ 1396186 w 3134580"/>
                <a:gd name="connsiteY10" fmla="*/ 842541 h 2285998"/>
                <a:gd name="connsiteX11" fmla="*/ 1437422 w 3134580"/>
                <a:gd name="connsiteY11" fmla="*/ 848578 h 2285998"/>
                <a:gd name="connsiteX12" fmla="*/ 1443458 w 3134580"/>
                <a:gd name="connsiteY12" fmla="*/ 889812 h 2285998"/>
                <a:gd name="connsiteX13" fmla="*/ 2286000 w 3134580"/>
                <a:gd name="connsiteY13" fmla="*/ 2285998 h 2285998"/>
                <a:gd name="connsiteX14" fmla="*/ 11802 w 3134580"/>
                <a:gd name="connsiteY14" fmla="*/ 233728 h 228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4580" h="2285998">
                  <a:moveTo>
                    <a:pt x="1437423" y="848578"/>
                  </a:moveTo>
                  <a:lnTo>
                    <a:pt x="1606215" y="873289"/>
                  </a:lnTo>
                  <a:cubicBezTo>
                    <a:pt x="1820959" y="900007"/>
                    <a:pt x="2049278" y="914399"/>
                    <a:pt x="2286001" y="914399"/>
                  </a:cubicBezTo>
                  <a:cubicBezTo>
                    <a:pt x="2522724" y="914399"/>
                    <a:pt x="2751043" y="900007"/>
                    <a:pt x="2965787" y="873289"/>
                  </a:cubicBezTo>
                  <a:lnTo>
                    <a:pt x="3134580" y="848578"/>
                  </a:lnTo>
                  <a:lnTo>
                    <a:pt x="3128543" y="889812"/>
                  </a:lnTo>
                  <a:cubicBezTo>
                    <a:pt x="2989730" y="1710292"/>
                    <a:pt x="2664758" y="2285998"/>
                    <a:pt x="2286001" y="2285998"/>
                  </a:cubicBezTo>
                  <a:cubicBezTo>
                    <a:pt x="1907244" y="2285998"/>
                    <a:pt x="1582273" y="1710292"/>
                    <a:pt x="1443459" y="889812"/>
                  </a:cubicBezTo>
                  <a:close/>
                  <a:moveTo>
                    <a:pt x="0" y="0"/>
                  </a:moveTo>
                  <a:lnTo>
                    <a:pt x="11802" y="93491"/>
                  </a:lnTo>
                  <a:cubicBezTo>
                    <a:pt x="97651" y="431625"/>
                    <a:pt x="644079" y="715295"/>
                    <a:pt x="1396186" y="842541"/>
                  </a:cubicBezTo>
                  <a:lnTo>
                    <a:pt x="1437422" y="848578"/>
                  </a:lnTo>
                  <a:lnTo>
                    <a:pt x="1443458" y="889812"/>
                  </a:lnTo>
                  <a:cubicBezTo>
                    <a:pt x="1582272" y="1710292"/>
                    <a:pt x="1907243" y="2285998"/>
                    <a:pt x="2286000" y="2285998"/>
                  </a:cubicBezTo>
                  <a:cubicBezTo>
                    <a:pt x="1102385" y="2285998"/>
                    <a:pt x="128869" y="1386458"/>
                    <a:pt x="11802" y="233728"/>
                  </a:cubicBezTo>
                  <a:close/>
                </a:path>
              </a:pathLst>
            </a:custGeom>
            <a:solidFill>
              <a:srgbClr val="00A0A8"/>
            </a:solidFill>
            <a:ln>
              <a:noFill/>
            </a:ln>
            <a:effectLst>
              <a:innerShdw>
                <a:schemeClr val="accent3">
                  <a:lumMod val="7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1" noProof="0" dirty="0"/>
            </a:p>
          </p:txBody>
        </p:sp>
        <p:pic>
          <p:nvPicPr>
            <p:cNvPr id="10" name="Graphique 9" descr="Puissance">
              <a:extLst>
                <a:ext uri="{FF2B5EF4-FFF2-40B4-BE49-F238E27FC236}">
                  <a16:creationId xmlns:a16="http://schemas.microsoft.com/office/drawing/2014/main" id="{3F2CD56D-C17D-C5AA-9F26-59EC5A203D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0171" y="3940571"/>
              <a:ext cx="534052" cy="534052"/>
            </a:xfrm>
            <a:prstGeom prst="rect">
              <a:avLst/>
            </a:prstGeom>
          </p:spPr>
        </p:pic>
      </p:grpSp>
      <p:grpSp>
        <p:nvGrpSpPr>
          <p:cNvPr id="21" name="Groupe 20">
            <a:extLst>
              <a:ext uri="{FF2B5EF4-FFF2-40B4-BE49-F238E27FC236}">
                <a16:creationId xmlns:a16="http://schemas.microsoft.com/office/drawing/2014/main" id="{15983C44-56B3-394C-0351-40627855129D}"/>
              </a:ext>
            </a:extLst>
          </p:cNvPr>
          <p:cNvGrpSpPr/>
          <p:nvPr/>
        </p:nvGrpSpPr>
        <p:grpSpPr>
          <a:xfrm>
            <a:off x="7044893" y="1587374"/>
            <a:ext cx="2286001" cy="3134578"/>
            <a:chOff x="7044893" y="1587374"/>
            <a:chExt cx="2286001" cy="3134578"/>
          </a:xfrm>
        </p:grpSpPr>
        <p:sp>
          <p:nvSpPr>
            <p:cNvPr id="12" name="Forme libre : forme 11">
              <a:extLst>
                <a:ext uri="{FF2B5EF4-FFF2-40B4-BE49-F238E27FC236}">
                  <a16:creationId xmlns:a16="http://schemas.microsoft.com/office/drawing/2014/main" id="{A723BC2B-E23D-26BE-1E27-B8A6010D6EAB}"/>
                </a:ext>
              </a:extLst>
            </p:cNvPr>
            <p:cNvSpPr/>
            <p:nvPr/>
          </p:nvSpPr>
          <p:spPr>
            <a:xfrm rot="18900000">
              <a:off x="7044893" y="1587374"/>
              <a:ext cx="2286001" cy="3134578"/>
            </a:xfrm>
            <a:custGeom>
              <a:avLst/>
              <a:gdLst>
                <a:gd name="connsiteX0" fmla="*/ 848580 w 2286001"/>
                <a:gd name="connsiteY0" fmla="*/ 0 h 3134578"/>
                <a:gd name="connsiteX1" fmla="*/ 889815 w 2286001"/>
                <a:gd name="connsiteY1" fmla="*/ 6037 h 3134578"/>
                <a:gd name="connsiteX2" fmla="*/ 2274199 w 2286001"/>
                <a:gd name="connsiteY2" fmla="*/ 755087 h 3134578"/>
                <a:gd name="connsiteX3" fmla="*/ 2286001 w 2286001"/>
                <a:gd name="connsiteY3" fmla="*/ 848579 h 3134578"/>
                <a:gd name="connsiteX4" fmla="*/ 2286001 w 2286001"/>
                <a:gd name="connsiteY4" fmla="*/ 848580 h 3134578"/>
                <a:gd name="connsiteX5" fmla="*/ 2285999 w 2286001"/>
                <a:gd name="connsiteY5" fmla="*/ 848593 h 3134578"/>
                <a:gd name="connsiteX6" fmla="*/ 2274198 w 2286001"/>
                <a:gd name="connsiteY6" fmla="*/ 1082308 h 3134578"/>
                <a:gd name="connsiteX7" fmla="*/ 0 w 2286001"/>
                <a:gd name="connsiteY7" fmla="*/ 3134578 h 3134578"/>
                <a:gd name="connsiteX8" fmla="*/ 842542 w 2286001"/>
                <a:gd name="connsiteY8" fmla="*/ 1738392 h 3134578"/>
                <a:gd name="connsiteX9" fmla="*/ 848579 w 2286001"/>
                <a:gd name="connsiteY9" fmla="*/ 1697158 h 3134578"/>
                <a:gd name="connsiteX10" fmla="*/ 848580 w 2286001"/>
                <a:gd name="connsiteY10" fmla="*/ 1697158 h 3134578"/>
                <a:gd name="connsiteX11" fmla="*/ 873291 w 2286001"/>
                <a:gd name="connsiteY11" fmla="*/ 1528364 h 3134578"/>
                <a:gd name="connsiteX12" fmla="*/ 914401 w 2286001"/>
                <a:gd name="connsiteY12" fmla="*/ 848578 h 3134578"/>
                <a:gd name="connsiteX13" fmla="*/ 873291 w 2286001"/>
                <a:gd name="connsiteY13" fmla="*/ 168792 h 3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1" h="3134578">
                  <a:moveTo>
                    <a:pt x="848580" y="0"/>
                  </a:moveTo>
                  <a:lnTo>
                    <a:pt x="889815" y="6037"/>
                  </a:lnTo>
                  <a:cubicBezTo>
                    <a:pt x="1641922" y="133283"/>
                    <a:pt x="2188350" y="416953"/>
                    <a:pt x="2274199" y="755087"/>
                  </a:cubicBezTo>
                  <a:lnTo>
                    <a:pt x="2286001" y="848579"/>
                  </a:lnTo>
                  <a:lnTo>
                    <a:pt x="2286001" y="848580"/>
                  </a:lnTo>
                  <a:lnTo>
                    <a:pt x="2285999" y="848593"/>
                  </a:lnTo>
                  <a:lnTo>
                    <a:pt x="2274198" y="1082308"/>
                  </a:lnTo>
                  <a:cubicBezTo>
                    <a:pt x="2157132" y="2235038"/>
                    <a:pt x="1183616" y="3134578"/>
                    <a:pt x="0" y="3134578"/>
                  </a:cubicBezTo>
                  <a:cubicBezTo>
                    <a:pt x="378757" y="3134578"/>
                    <a:pt x="703729" y="2558872"/>
                    <a:pt x="842542" y="1738392"/>
                  </a:cubicBezTo>
                  <a:lnTo>
                    <a:pt x="848579" y="1697158"/>
                  </a:lnTo>
                  <a:lnTo>
                    <a:pt x="848580" y="1697158"/>
                  </a:lnTo>
                  <a:lnTo>
                    <a:pt x="873291" y="1528364"/>
                  </a:lnTo>
                  <a:cubicBezTo>
                    <a:pt x="900009" y="1313620"/>
                    <a:pt x="914401" y="1085301"/>
                    <a:pt x="914401" y="848578"/>
                  </a:cubicBezTo>
                  <a:cubicBezTo>
                    <a:pt x="914401" y="611855"/>
                    <a:pt x="900009" y="383536"/>
                    <a:pt x="873291" y="168792"/>
                  </a:cubicBezTo>
                  <a:close/>
                </a:path>
              </a:pathLst>
            </a:custGeom>
            <a:solidFill>
              <a:srgbClr val="FFC000"/>
            </a:solidFill>
            <a:ln>
              <a:noFill/>
            </a:ln>
            <a:effectLst>
              <a:innerShdw>
                <a:schemeClr val="bg1">
                  <a:lumMod val="6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pic>
          <p:nvPicPr>
            <p:cNvPr id="13" name="Graphique 12" descr="Croissance commerciale (droite à gauche)">
              <a:extLst>
                <a:ext uri="{FF2B5EF4-FFF2-40B4-BE49-F238E27FC236}">
                  <a16:creationId xmlns:a16="http://schemas.microsoft.com/office/drawing/2014/main" id="{67DAA46C-6841-F60D-BC33-AC67307757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2543" y="1779777"/>
              <a:ext cx="716953" cy="716953"/>
            </a:xfrm>
            <a:prstGeom prst="rect">
              <a:avLst/>
            </a:prstGeom>
          </p:spPr>
        </p:pic>
      </p:grpSp>
      <p:grpSp>
        <p:nvGrpSpPr>
          <p:cNvPr id="19" name="Groupe 18">
            <a:extLst>
              <a:ext uri="{FF2B5EF4-FFF2-40B4-BE49-F238E27FC236}">
                <a16:creationId xmlns:a16="http://schemas.microsoft.com/office/drawing/2014/main" id="{333AF74F-BFAC-5D0D-D2A1-DD477AA0846A}"/>
              </a:ext>
            </a:extLst>
          </p:cNvPr>
          <p:cNvGrpSpPr/>
          <p:nvPr/>
        </p:nvGrpSpPr>
        <p:grpSpPr>
          <a:xfrm>
            <a:off x="4428781" y="2187488"/>
            <a:ext cx="2286000" cy="3134579"/>
            <a:chOff x="4428781" y="2187488"/>
            <a:chExt cx="2286000" cy="3134579"/>
          </a:xfrm>
        </p:grpSpPr>
        <p:sp>
          <p:nvSpPr>
            <p:cNvPr id="15" name="Forme libre : forme 14">
              <a:extLst>
                <a:ext uri="{FF2B5EF4-FFF2-40B4-BE49-F238E27FC236}">
                  <a16:creationId xmlns:a16="http://schemas.microsoft.com/office/drawing/2014/main" id="{F08A35F7-E3FB-7C52-A25E-559A6C529771}"/>
                </a:ext>
              </a:extLst>
            </p:cNvPr>
            <p:cNvSpPr/>
            <p:nvPr/>
          </p:nvSpPr>
          <p:spPr>
            <a:xfrm rot="18900000">
              <a:off x="4428781" y="2187488"/>
              <a:ext cx="2286000" cy="3134579"/>
            </a:xfrm>
            <a:custGeom>
              <a:avLst/>
              <a:gdLst>
                <a:gd name="connsiteX0" fmla="*/ 2286000 w 2286000"/>
                <a:gd name="connsiteY0" fmla="*/ 0 h 3134579"/>
                <a:gd name="connsiteX1" fmla="*/ 1443458 w 2286000"/>
                <a:gd name="connsiteY1" fmla="*/ 1396186 h 3134579"/>
                <a:gd name="connsiteX2" fmla="*/ 1437421 w 2286000"/>
                <a:gd name="connsiteY2" fmla="*/ 1437422 h 3134579"/>
                <a:gd name="connsiteX3" fmla="*/ 1437421 w 2286000"/>
                <a:gd name="connsiteY3" fmla="*/ 1437422 h 3134579"/>
                <a:gd name="connsiteX4" fmla="*/ 1412710 w 2286000"/>
                <a:gd name="connsiteY4" fmla="*/ 1606213 h 3134579"/>
                <a:gd name="connsiteX5" fmla="*/ 1371600 w 2286000"/>
                <a:gd name="connsiteY5" fmla="*/ 2285999 h 3134579"/>
                <a:gd name="connsiteX6" fmla="*/ 1412710 w 2286000"/>
                <a:gd name="connsiteY6" fmla="*/ 2965785 h 3134579"/>
                <a:gd name="connsiteX7" fmla="*/ 1437422 w 2286000"/>
                <a:gd name="connsiteY7" fmla="*/ 3134579 h 3134579"/>
                <a:gd name="connsiteX8" fmla="*/ 1396186 w 2286000"/>
                <a:gd name="connsiteY8" fmla="*/ 3128542 h 3134579"/>
                <a:gd name="connsiteX9" fmla="*/ 11802 w 2286000"/>
                <a:gd name="connsiteY9" fmla="*/ 2379492 h 3134579"/>
                <a:gd name="connsiteX10" fmla="*/ 0 w 2286000"/>
                <a:gd name="connsiteY10" fmla="*/ 2286001 h 3134579"/>
                <a:gd name="connsiteX11" fmla="*/ 0 w 2286000"/>
                <a:gd name="connsiteY11" fmla="*/ 2286000 h 3134579"/>
                <a:gd name="connsiteX12" fmla="*/ 2286000 w 2286000"/>
                <a:gd name="connsiteY12" fmla="*/ 0 h 313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0" h="3134579">
                  <a:moveTo>
                    <a:pt x="2286000" y="0"/>
                  </a:moveTo>
                  <a:cubicBezTo>
                    <a:pt x="1907243" y="0"/>
                    <a:pt x="1582272" y="575706"/>
                    <a:pt x="1443458" y="1396186"/>
                  </a:cubicBezTo>
                  <a:lnTo>
                    <a:pt x="1437421" y="1437422"/>
                  </a:lnTo>
                  <a:lnTo>
                    <a:pt x="1437421" y="1437422"/>
                  </a:lnTo>
                  <a:lnTo>
                    <a:pt x="1412710" y="1606213"/>
                  </a:lnTo>
                  <a:cubicBezTo>
                    <a:pt x="1385993" y="1820957"/>
                    <a:pt x="1371600" y="2049276"/>
                    <a:pt x="1371600" y="2285999"/>
                  </a:cubicBezTo>
                  <a:cubicBezTo>
                    <a:pt x="1371600" y="2522722"/>
                    <a:pt x="1385993" y="2751041"/>
                    <a:pt x="1412710" y="2965785"/>
                  </a:cubicBezTo>
                  <a:lnTo>
                    <a:pt x="1437422" y="3134579"/>
                  </a:lnTo>
                  <a:lnTo>
                    <a:pt x="1396186" y="3128542"/>
                  </a:lnTo>
                  <a:cubicBezTo>
                    <a:pt x="644079" y="3001296"/>
                    <a:pt x="97651" y="2717626"/>
                    <a:pt x="11802" y="2379492"/>
                  </a:cubicBezTo>
                  <a:lnTo>
                    <a:pt x="0" y="2286001"/>
                  </a:lnTo>
                  <a:lnTo>
                    <a:pt x="0" y="2286000"/>
                  </a:lnTo>
                  <a:cubicBezTo>
                    <a:pt x="0" y="1023477"/>
                    <a:pt x="1023477" y="0"/>
                    <a:pt x="2286000" y="0"/>
                  </a:cubicBezTo>
                  <a:close/>
                </a:path>
              </a:pathLst>
            </a:custGeom>
            <a:solidFill>
              <a:srgbClr val="91CF50"/>
            </a:solidFill>
            <a:ln>
              <a:noFill/>
            </a:ln>
            <a:effectLst>
              <a:innerShdw>
                <a:schemeClr val="bg1">
                  <a:lumMod val="6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1" noProof="0" dirty="0"/>
            </a:p>
          </p:txBody>
        </p:sp>
        <p:pic>
          <p:nvPicPr>
            <p:cNvPr id="16" name="Graphique 15" descr="Public cible">
              <a:extLst>
                <a:ext uri="{FF2B5EF4-FFF2-40B4-BE49-F238E27FC236}">
                  <a16:creationId xmlns:a16="http://schemas.microsoft.com/office/drawing/2014/main" id="{45B3A7F1-AAB6-8E48-0158-79DE99F12D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1426" y="4282195"/>
              <a:ext cx="675329" cy="675329"/>
            </a:xfrm>
            <a:prstGeom prst="rect">
              <a:avLst/>
            </a:prstGeom>
          </p:spPr>
        </p:pic>
      </p:grpSp>
      <p:grpSp>
        <p:nvGrpSpPr>
          <p:cNvPr id="23" name="Groupe 22">
            <a:extLst>
              <a:ext uri="{FF2B5EF4-FFF2-40B4-BE49-F238E27FC236}">
                <a16:creationId xmlns:a16="http://schemas.microsoft.com/office/drawing/2014/main" id="{4F597AB4-580B-C00C-455B-1C713C162E35}"/>
              </a:ext>
            </a:extLst>
          </p:cNvPr>
          <p:cNvGrpSpPr/>
          <p:nvPr/>
        </p:nvGrpSpPr>
        <p:grpSpPr>
          <a:xfrm>
            <a:off x="2227875" y="355761"/>
            <a:ext cx="2644139" cy="1577434"/>
            <a:chOff x="704335" y="791460"/>
            <a:chExt cx="2644139" cy="1577434"/>
          </a:xfrm>
        </p:grpSpPr>
        <p:sp>
          <p:nvSpPr>
            <p:cNvPr id="24" name="ZoneTexte 23">
              <a:extLst>
                <a:ext uri="{FF2B5EF4-FFF2-40B4-BE49-F238E27FC236}">
                  <a16:creationId xmlns:a16="http://schemas.microsoft.com/office/drawing/2014/main" id="{DBD81226-D30C-9C7F-E0A7-3C820E41C8F4}"/>
                </a:ext>
              </a:extLst>
            </p:cNvPr>
            <p:cNvSpPr txBox="1"/>
            <p:nvPr/>
          </p:nvSpPr>
          <p:spPr>
            <a:xfrm>
              <a:off x="1420137" y="791460"/>
              <a:ext cx="1016412" cy="830997"/>
            </a:xfrm>
            <a:prstGeom prst="rect">
              <a:avLst/>
            </a:prstGeom>
            <a:noFill/>
          </p:spPr>
          <p:txBody>
            <a:bodyPr wrap="square" rtlCol="0">
              <a:spAutoFit/>
            </a:bodyPr>
            <a:lstStyle/>
            <a:p>
              <a:pPr algn="ctr"/>
              <a:r>
                <a:rPr lang="fr-FR" sz="4800" b="1" noProof="0" dirty="0">
                  <a:solidFill>
                    <a:srgbClr val="FF0000"/>
                  </a:solidFill>
                  <a:latin typeface="Fave Casual Script Pro" pitchFamily="2" charset="0"/>
                </a:rPr>
                <a:t>01</a:t>
              </a:r>
              <a:endParaRPr lang="fr-FR" sz="4000" b="1" noProof="0" dirty="0">
                <a:solidFill>
                  <a:srgbClr val="FF0000"/>
                </a:solidFill>
                <a:latin typeface="Fave Casual Script Pro" pitchFamily="2" charset="0"/>
              </a:endParaRPr>
            </a:p>
          </p:txBody>
        </p:sp>
        <p:sp>
          <p:nvSpPr>
            <p:cNvPr id="25" name="ZoneTexte 24">
              <a:extLst>
                <a:ext uri="{FF2B5EF4-FFF2-40B4-BE49-F238E27FC236}">
                  <a16:creationId xmlns:a16="http://schemas.microsoft.com/office/drawing/2014/main" id="{ACC6CA4B-1942-A846-0EE8-68FDFEDFA742}"/>
                </a:ext>
              </a:extLst>
            </p:cNvPr>
            <p:cNvSpPr txBox="1"/>
            <p:nvPr/>
          </p:nvSpPr>
          <p:spPr>
            <a:xfrm>
              <a:off x="704335" y="1537897"/>
              <a:ext cx="2644139" cy="830997"/>
            </a:xfrm>
            <a:prstGeom prst="rect">
              <a:avLst/>
            </a:prstGeom>
            <a:noFill/>
          </p:spPr>
          <p:txBody>
            <a:bodyPr wrap="square" rtlCol="0">
              <a:spAutoFit/>
            </a:bodyPr>
            <a:lstStyle/>
            <a:p>
              <a:pPr algn="ctr"/>
              <a:r>
                <a:rPr lang="fr-FR" sz="2400" b="1" noProof="0" dirty="0">
                  <a:latin typeface="Times New Roman" panose="02020603050405020304" pitchFamily="18" charset="0"/>
                  <a:cs typeface="Times New Roman" panose="02020603050405020304" pitchFamily="18" charset="0"/>
                </a:rPr>
                <a:t>Introduction</a:t>
              </a:r>
            </a:p>
            <a:p>
              <a:pPr algn="ctr"/>
              <a:r>
                <a:rPr lang="fr-FR" sz="2400" b="1" noProof="0" dirty="0">
                  <a:latin typeface="Times New Roman" panose="02020603050405020304" pitchFamily="18" charset="0"/>
                  <a:cs typeface="Times New Roman" panose="02020603050405020304" pitchFamily="18" charset="0"/>
                </a:rPr>
                <a:t>Idée générale</a:t>
              </a:r>
            </a:p>
          </p:txBody>
        </p:sp>
      </p:grpSp>
      <p:grpSp>
        <p:nvGrpSpPr>
          <p:cNvPr id="26" name="Groupe 25">
            <a:extLst>
              <a:ext uri="{FF2B5EF4-FFF2-40B4-BE49-F238E27FC236}">
                <a16:creationId xmlns:a16="http://schemas.microsoft.com/office/drawing/2014/main" id="{0D8D856A-AE63-3E35-5304-2492A9D83BE0}"/>
              </a:ext>
            </a:extLst>
          </p:cNvPr>
          <p:cNvGrpSpPr/>
          <p:nvPr/>
        </p:nvGrpSpPr>
        <p:grpSpPr>
          <a:xfrm>
            <a:off x="8887661" y="412650"/>
            <a:ext cx="2644139" cy="1942990"/>
            <a:chOff x="9115139" y="756000"/>
            <a:chExt cx="2644139" cy="1942990"/>
          </a:xfrm>
        </p:grpSpPr>
        <p:sp>
          <p:nvSpPr>
            <p:cNvPr id="27" name="ZoneTexte 26">
              <a:extLst>
                <a:ext uri="{FF2B5EF4-FFF2-40B4-BE49-F238E27FC236}">
                  <a16:creationId xmlns:a16="http://schemas.microsoft.com/office/drawing/2014/main" id="{1DB12F70-0441-6BBB-7B01-EBA9BACFF725}"/>
                </a:ext>
              </a:extLst>
            </p:cNvPr>
            <p:cNvSpPr txBox="1"/>
            <p:nvPr/>
          </p:nvSpPr>
          <p:spPr>
            <a:xfrm>
              <a:off x="9929003" y="756000"/>
              <a:ext cx="1016412" cy="830997"/>
            </a:xfrm>
            <a:prstGeom prst="rect">
              <a:avLst/>
            </a:prstGeom>
            <a:noFill/>
          </p:spPr>
          <p:txBody>
            <a:bodyPr wrap="square" rtlCol="0">
              <a:spAutoFit/>
            </a:bodyPr>
            <a:lstStyle/>
            <a:p>
              <a:pPr algn="ctr"/>
              <a:r>
                <a:rPr lang="fr-FR" sz="4800" b="1" dirty="0">
                  <a:solidFill>
                    <a:srgbClr val="FFC000"/>
                  </a:solidFill>
                  <a:latin typeface="Fave Casual Script Pro" pitchFamily="2" charset="0"/>
                </a:rPr>
                <a:t>02</a:t>
              </a:r>
            </a:p>
          </p:txBody>
        </p:sp>
        <p:sp>
          <p:nvSpPr>
            <p:cNvPr id="28" name="ZoneTexte 27">
              <a:extLst>
                <a:ext uri="{FF2B5EF4-FFF2-40B4-BE49-F238E27FC236}">
                  <a16:creationId xmlns:a16="http://schemas.microsoft.com/office/drawing/2014/main" id="{2862E887-D65D-046C-2C42-58C97D0E38E6}"/>
                </a:ext>
              </a:extLst>
            </p:cNvPr>
            <p:cNvSpPr txBox="1"/>
            <p:nvPr/>
          </p:nvSpPr>
          <p:spPr>
            <a:xfrm>
              <a:off x="9115139" y="1498661"/>
              <a:ext cx="2644139" cy="1200329"/>
            </a:xfrm>
            <a:prstGeom prst="rect">
              <a:avLst/>
            </a:prstGeom>
            <a:noFill/>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Développement Personnel VS </a:t>
              </a:r>
            </a:p>
            <a:p>
              <a:pPr algn="ctr"/>
              <a:r>
                <a:rPr lang="fr-FR" sz="2400" b="1" dirty="0">
                  <a:latin typeface="Times New Roman" panose="02020603050405020304" pitchFamily="18" charset="0"/>
                  <a:cs typeface="Times New Roman" panose="02020603050405020304" pitchFamily="18" charset="0"/>
                </a:rPr>
                <a:t>Leadership </a:t>
              </a:r>
              <a:endParaRPr lang="fr-FR" sz="2400" b="1" noProof="0" dirty="0">
                <a:latin typeface="Times New Roman" panose="02020603050405020304" pitchFamily="18" charset="0"/>
                <a:cs typeface="Times New Roman" panose="02020603050405020304" pitchFamily="18" charset="0"/>
              </a:endParaRPr>
            </a:p>
          </p:txBody>
        </p:sp>
      </p:grpSp>
      <p:grpSp>
        <p:nvGrpSpPr>
          <p:cNvPr id="29" name="Groupe 28">
            <a:extLst>
              <a:ext uri="{FF2B5EF4-FFF2-40B4-BE49-F238E27FC236}">
                <a16:creationId xmlns:a16="http://schemas.microsoft.com/office/drawing/2014/main" id="{E046F6ED-5001-FC29-A66F-C0246C6413E3}"/>
              </a:ext>
            </a:extLst>
          </p:cNvPr>
          <p:cNvGrpSpPr/>
          <p:nvPr/>
        </p:nvGrpSpPr>
        <p:grpSpPr>
          <a:xfrm>
            <a:off x="2075564" y="4819189"/>
            <a:ext cx="2644139" cy="1970589"/>
            <a:chOff x="704334" y="4236549"/>
            <a:chExt cx="2644139" cy="1970589"/>
          </a:xfrm>
        </p:grpSpPr>
        <p:sp>
          <p:nvSpPr>
            <p:cNvPr id="30" name="ZoneTexte 29">
              <a:extLst>
                <a:ext uri="{FF2B5EF4-FFF2-40B4-BE49-F238E27FC236}">
                  <a16:creationId xmlns:a16="http://schemas.microsoft.com/office/drawing/2014/main" id="{4ED436D2-0D00-9331-0FC3-C0CE311EF01D}"/>
                </a:ext>
              </a:extLst>
            </p:cNvPr>
            <p:cNvSpPr txBox="1"/>
            <p:nvPr/>
          </p:nvSpPr>
          <p:spPr>
            <a:xfrm>
              <a:off x="1403993" y="4236549"/>
              <a:ext cx="1016412" cy="830997"/>
            </a:xfrm>
            <a:prstGeom prst="rect">
              <a:avLst/>
            </a:prstGeom>
            <a:noFill/>
          </p:spPr>
          <p:txBody>
            <a:bodyPr wrap="square" rtlCol="0">
              <a:spAutoFit/>
            </a:bodyPr>
            <a:lstStyle/>
            <a:p>
              <a:pPr algn="ctr"/>
              <a:r>
                <a:rPr lang="fr-FR" sz="4800" b="1" dirty="0">
                  <a:solidFill>
                    <a:srgbClr val="91CF50"/>
                  </a:solidFill>
                  <a:latin typeface="Fave Casual Script Pro" pitchFamily="2" charset="0"/>
                </a:rPr>
                <a:t>03</a:t>
              </a:r>
            </a:p>
          </p:txBody>
        </p:sp>
        <p:sp>
          <p:nvSpPr>
            <p:cNvPr id="31" name="ZoneTexte 30">
              <a:extLst>
                <a:ext uri="{FF2B5EF4-FFF2-40B4-BE49-F238E27FC236}">
                  <a16:creationId xmlns:a16="http://schemas.microsoft.com/office/drawing/2014/main" id="{1A8F3CC7-03B1-DEEC-4242-5A334BE02711}"/>
                </a:ext>
              </a:extLst>
            </p:cNvPr>
            <p:cNvSpPr txBox="1"/>
            <p:nvPr/>
          </p:nvSpPr>
          <p:spPr>
            <a:xfrm>
              <a:off x="704334" y="5006809"/>
              <a:ext cx="2644139" cy="1200329"/>
            </a:xfrm>
            <a:prstGeom prst="rect">
              <a:avLst/>
            </a:prstGeom>
            <a:noFill/>
          </p:spPr>
          <p:txBody>
            <a:bodyPr wrap="square" rtlCol="0">
              <a:spAutoFit/>
            </a:bodyPr>
            <a:lstStyle/>
            <a:p>
              <a:pPr algn="ctr"/>
              <a:r>
                <a:rPr lang="fr-FR" sz="2400" b="1" noProof="0" dirty="0">
                  <a:latin typeface="Times New Roman" panose="02020603050405020304" pitchFamily="18" charset="0"/>
                  <a:cs typeface="Times New Roman" panose="02020603050405020304" pitchFamily="18" charset="0"/>
                </a:rPr>
                <a:t>Les pilles de développement personnel </a:t>
              </a:r>
            </a:p>
          </p:txBody>
        </p:sp>
      </p:grpSp>
      <p:grpSp>
        <p:nvGrpSpPr>
          <p:cNvPr id="32" name="Groupe 31">
            <a:extLst>
              <a:ext uri="{FF2B5EF4-FFF2-40B4-BE49-F238E27FC236}">
                <a16:creationId xmlns:a16="http://schemas.microsoft.com/office/drawing/2014/main" id="{C5E1404F-4606-D043-96D2-4394CC0CD290}"/>
              </a:ext>
            </a:extLst>
          </p:cNvPr>
          <p:cNvGrpSpPr/>
          <p:nvPr/>
        </p:nvGrpSpPr>
        <p:grpSpPr>
          <a:xfrm>
            <a:off x="8889473" y="5071128"/>
            <a:ext cx="2644139" cy="1231274"/>
            <a:chOff x="9368719" y="4237200"/>
            <a:chExt cx="2644139" cy="1231274"/>
          </a:xfrm>
        </p:grpSpPr>
        <p:sp>
          <p:nvSpPr>
            <p:cNvPr id="50" name="ZoneTexte 49">
              <a:extLst>
                <a:ext uri="{FF2B5EF4-FFF2-40B4-BE49-F238E27FC236}">
                  <a16:creationId xmlns:a16="http://schemas.microsoft.com/office/drawing/2014/main" id="{0B7C04D3-2A37-5643-733D-70C2B7C168CC}"/>
                </a:ext>
              </a:extLst>
            </p:cNvPr>
            <p:cNvSpPr txBox="1"/>
            <p:nvPr/>
          </p:nvSpPr>
          <p:spPr>
            <a:xfrm>
              <a:off x="10196287" y="4237200"/>
              <a:ext cx="1016412" cy="830997"/>
            </a:xfrm>
            <a:prstGeom prst="rect">
              <a:avLst/>
            </a:prstGeom>
            <a:noFill/>
          </p:spPr>
          <p:txBody>
            <a:bodyPr wrap="square" rtlCol="0">
              <a:spAutoFit/>
            </a:bodyPr>
            <a:lstStyle/>
            <a:p>
              <a:pPr algn="ctr"/>
              <a:r>
                <a:rPr lang="fr-FR" sz="4800" b="1" dirty="0">
                  <a:solidFill>
                    <a:srgbClr val="00A0A8"/>
                  </a:solidFill>
                  <a:latin typeface="Fave Casual Script Pro" pitchFamily="2" charset="0"/>
                </a:rPr>
                <a:t>04</a:t>
              </a:r>
            </a:p>
          </p:txBody>
        </p:sp>
        <p:sp>
          <p:nvSpPr>
            <p:cNvPr id="51" name="ZoneTexte 50">
              <a:extLst>
                <a:ext uri="{FF2B5EF4-FFF2-40B4-BE49-F238E27FC236}">
                  <a16:creationId xmlns:a16="http://schemas.microsoft.com/office/drawing/2014/main" id="{2ADAB477-70E1-0E43-5896-8B31EC96F263}"/>
                </a:ext>
              </a:extLst>
            </p:cNvPr>
            <p:cNvSpPr txBox="1"/>
            <p:nvPr/>
          </p:nvSpPr>
          <p:spPr>
            <a:xfrm>
              <a:off x="9368719" y="5006809"/>
              <a:ext cx="2644139" cy="461665"/>
            </a:xfrm>
            <a:prstGeom prst="rect">
              <a:avLst/>
            </a:prstGeom>
            <a:noFill/>
          </p:spPr>
          <p:txBody>
            <a:bodyPr wrap="square" rtlCol="0">
              <a:spAutoFit/>
            </a:bodyPr>
            <a:lstStyle/>
            <a:p>
              <a:pPr algn="ctr"/>
              <a:r>
                <a:rPr lang="fr-FR" sz="2400" b="1" noProof="0" dirty="0">
                  <a:latin typeface="Times New Roman" panose="02020603050405020304" pitchFamily="18" charset="0"/>
                  <a:cs typeface="Times New Roman" panose="02020603050405020304" pitchFamily="18" charset="0"/>
                </a:rPr>
                <a:t>Conclusion</a:t>
              </a:r>
              <a:r>
                <a:rPr lang="fr-FR" sz="2400" noProof="0" dirty="0">
                  <a:latin typeface="Bahnschrift SemiBold" panose="020B0502040204020203" pitchFamily="34" charset="0"/>
                </a:rPr>
                <a:t> </a:t>
              </a:r>
            </a:p>
          </p:txBody>
        </p:sp>
      </p:grpSp>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20000" fill="hold" nodeType="withEffect" p14:presetBounceEnd="5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50000">
                                          <p:cBhvr additive="base">
                                            <p:cTn id="7" dur="25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9" accel="20000" fill="hold" nodeType="withEffect" p14:presetBounceEnd="5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50000">
                                          <p:cBhvr additive="base">
                                            <p:cTn id="11" dur="2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12" dur="2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3" accel="20000" fill="hold" nodeType="withEffect" p14:presetBounceEnd="50000">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14:bounceEnd="50000">
                                          <p:cBhvr additive="base">
                                            <p:cTn id="15" dur="2500" fill="hold"/>
                                            <p:tgtEl>
                                              <p:spTgt spid="21"/>
                                            </p:tgtEl>
                                            <p:attrNameLst>
                                              <p:attrName>ppt_x</p:attrName>
                                            </p:attrNameLst>
                                          </p:cBhvr>
                                          <p:tavLst>
                                            <p:tav tm="0">
                                              <p:val>
                                                <p:strVal val="1+#ppt_w/2"/>
                                              </p:val>
                                            </p:tav>
                                            <p:tav tm="100000">
                                              <p:val>
                                                <p:strVal val="#ppt_x"/>
                                              </p:val>
                                            </p:tav>
                                          </p:tavLst>
                                        </p:anim>
                                        <p:anim calcmode="lin" valueType="num" p14:bounceEnd="50000">
                                          <p:cBhvr additive="base">
                                            <p:cTn id="16" dur="25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6" accel="20000" fill="hold" nodeType="withEffect" p14:presetBounceEnd="50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0000">
                                          <p:cBhvr additive="base">
                                            <p:cTn id="19" dur="2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0" dur="2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8" accel="20000" fill="hold" nodeType="withEffect" p14:presetBounceEnd="50000">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14:bounceEnd="50000">
                                          <p:cBhvr additive="base">
                                            <p:cTn id="23" dur="25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24" dur="25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2" accel="20000" fill="hold" nodeType="withEffect" p14:presetBounceEnd="50000">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14:bounceEnd="50000">
                                          <p:cBhvr additive="base">
                                            <p:cTn id="27" dur="2500" fill="hold"/>
                                            <p:tgtEl>
                                              <p:spTgt spid="26"/>
                                            </p:tgtEl>
                                            <p:attrNameLst>
                                              <p:attrName>ppt_x</p:attrName>
                                            </p:attrNameLst>
                                          </p:cBhvr>
                                          <p:tavLst>
                                            <p:tav tm="0">
                                              <p:val>
                                                <p:strVal val="1+#ppt_w/2"/>
                                              </p:val>
                                            </p:tav>
                                            <p:tav tm="100000">
                                              <p:val>
                                                <p:strVal val="#ppt_x"/>
                                              </p:val>
                                            </p:tav>
                                          </p:tavLst>
                                        </p:anim>
                                        <p:anim calcmode="lin" valueType="num" p14:bounceEnd="50000">
                                          <p:cBhvr additive="base">
                                            <p:cTn id="28" dur="2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accel="20000" fill="hold" nodeType="withEffect" p14:presetBounceEnd="50000">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14:bounceEnd="50000">
                                          <p:cBhvr additive="base">
                                            <p:cTn id="31" dur="2500" fill="hold"/>
                                            <p:tgtEl>
                                              <p:spTgt spid="29"/>
                                            </p:tgtEl>
                                            <p:attrNameLst>
                                              <p:attrName>ppt_x</p:attrName>
                                            </p:attrNameLst>
                                          </p:cBhvr>
                                          <p:tavLst>
                                            <p:tav tm="0">
                                              <p:val>
                                                <p:strVal val="0-#ppt_w/2"/>
                                              </p:val>
                                            </p:tav>
                                            <p:tav tm="100000">
                                              <p:val>
                                                <p:strVal val="#ppt_x"/>
                                              </p:val>
                                            </p:tav>
                                          </p:tavLst>
                                        </p:anim>
                                        <p:anim calcmode="lin" valueType="num" p14:bounceEnd="50000">
                                          <p:cBhvr additive="base">
                                            <p:cTn id="32" dur="2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accel="20000" fill="hold" nodeType="withEffect" p14:presetBounceEnd="50000">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14:bounceEnd="50000">
                                          <p:cBhvr additive="base">
                                            <p:cTn id="35" dur="25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36" dur="2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2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0" fill="hold"/>
                                            <p:tgtEl>
                                              <p:spTgt spid="19"/>
                                            </p:tgtEl>
                                            <p:attrNameLst>
                                              <p:attrName>ppt_x</p:attrName>
                                            </p:attrNameLst>
                                          </p:cBhvr>
                                          <p:tavLst>
                                            <p:tav tm="0">
                                              <p:val>
                                                <p:strVal val="0-#ppt_w/2"/>
                                              </p:val>
                                            </p:tav>
                                            <p:tav tm="100000">
                                              <p:val>
                                                <p:strVal val="#ppt_x"/>
                                              </p:val>
                                            </p:tav>
                                          </p:tavLst>
                                        </p:anim>
                                        <p:anim calcmode="lin" valueType="num">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9" accel="2000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2500" fill="hold"/>
                                            <p:tgtEl>
                                              <p:spTgt spid="18"/>
                                            </p:tgtEl>
                                            <p:attrNameLst>
                                              <p:attrName>ppt_x</p:attrName>
                                            </p:attrNameLst>
                                          </p:cBhvr>
                                          <p:tavLst>
                                            <p:tav tm="0">
                                              <p:val>
                                                <p:strVal val="0-#ppt_w/2"/>
                                              </p:val>
                                            </p:tav>
                                            <p:tav tm="100000">
                                              <p:val>
                                                <p:strVal val="#ppt_x"/>
                                              </p:val>
                                            </p:tav>
                                          </p:tavLst>
                                        </p:anim>
                                        <p:anim calcmode="lin" valueType="num">
                                          <p:cBhvr additive="base">
                                            <p:cTn id="12" dur="2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3" accel="2000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2500" fill="hold"/>
                                            <p:tgtEl>
                                              <p:spTgt spid="21"/>
                                            </p:tgtEl>
                                            <p:attrNameLst>
                                              <p:attrName>ppt_x</p:attrName>
                                            </p:attrNameLst>
                                          </p:cBhvr>
                                          <p:tavLst>
                                            <p:tav tm="0">
                                              <p:val>
                                                <p:strVal val="1+#ppt_w/2"/>
                                              </p:val>
                                            </p:tav>
                                            <p:tav tm="100000">
                                              <p:val>
                                                <p:strVal val="#ppt_x"/>
                                              </p:val>
                                            </p:tav>
                                          </p:tavLst>
                                        </p:anim>
                                        <p:anim calcmode="lin" valueType="num">
                                          <p:cBhvr additive="base">
                                            <p:cTn id="16" dur="25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6" accel="2000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2500" fill="hold"/>
                                            <p:tgtEl>
                                              <p:spTgt spid="20"/>
                                            </p:tgtEl>
                                            <p:attrNameLst>
                                              <p:attrName>ppt_x</p:attrName>
                                            </p:attrNameLst>
                                          </p:cBhvr>
                                          <p:tavLst>
                                            <p:tav tm="0">
                                              <p:val>
                                                <p:strVal val="1+#ppt_w/2"/>
                                              </p:val>
                                            </p:tav>
                                            <p:tav tm="100000">
                                              <p:val>
                                                <p:strVal val="#ppt_x"/>
                                              </p:val>
                                            </p:tav>
                                          </p:tavLst>
                                        </p:anim>
                                        <p:anim calcmode="lin" valueType="num">
                                          <p:cBhvr additive="base">
                                            <p:cTn id="20" dur="2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8" accel="2000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2500" fill="hold"/>
                                            <p:tgtEl>
                                              <p:spTgt spid="23"/>
                                            </p:tgtEl>
                                            <p:attrNameLst>
                                              <p:attrName>ppt_x</p:attrName>
                                            </p:attrNameLst>
                                          </p:cBhvr>
                                          <p:tavLst>
                                            <p:tav tm="0">
                                              <p:val>
                                                <p:strVal val="0-#ppt_w/2"/>
                                              </p:val>
                                            </p:tav>
                                            <p:tav tm="100000">
                                              <p:val>
                                                <p:strVal val="#ppt_x"/>
                                              </p:val>
                                            </p:tav>
                                          </p:tavLst>
                                        </p:anim>
                                        <p:anim calcmode="lin" valueType="num">
                                          <p:cBhvr additive="base">
                                            <p:cTn id="24" dur="25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2" accel="2000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2500" fill="hold"/>
                                            <p:tgtEl>
                                              <p:spTgt spid="26"/>
                                            </p:tgtEl>
                                            <p:attrNameLst>
                                              <p:attrName>ppt_x</p:attrName>
                                            </p:attrNameLst>
                                          </p:cBhvr>
                                          <p:tavLst>
                                            <p:tav tm="0">
                                              <p:val>
                                                <p:strVal val="1+#ppt_w/2"/>
                                              </p:val>
                                            </p:tav>
                                            <p:tav tm="100000">
                                              <p:val>
                                                <p:strVal val="#ppt_x"/>
                                              </p:val>
                                            </p:tav>
                                          </p:tavLst>
                                        </p:anim>
                                        <p:anim calcmode="lin" valueType="num">
                                          <p:cBhvr additive="base">
                                            <p:cTn id="28" dur="2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accel="2000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2500" fill="hold"/>
                                            <p:tgtEl>
                                              <p:spTgt spid="29"/>
                                            </p:tgtEl>
                                            <p:attrNameLst>
                                              <p:attrName>ppt_x</p:attrName>
                                            </p:attrNameLst>
                                          </p:cBhvr>
                                          <p:tavLst>
                                            <p:tav tm="0">
                                              <p:val>
                                                <p:strVal val="0-#ppt_w/2"/>
                                              </p:val>
                                            </p:tav>
                                            <p:tav tm="100000">
                                              <p:val>
                                                <p:strVal val="#ppt_x"/>
                                              </p:val>
                                            </p:tav>
                                          </p:tavLst>
                                        </p:anim>
                                        <p:anim calcmode="lin" valueType="num">
                                          <p:cBhvr additive="base">
                                            <p:cTn id="32" dur="2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accel="2000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2500" fill="hold"/>
                                            <p:tgtEl>
                                              <p:spTgt spid="32"/>
                                            </p:tgtEl>
                                            <p:attrNameLst>
                                              <p:attrName>ppt_x</p:attrName>
                                            </p:attrNameLst>
                                          </p:cBhvr>
                                          <p:tavLst>
                                            <p:tav tm="0">
                                              <p:val>
                                                <p:strVal val="1+#ppt_w/2"/>
                                              </p:val>
                                            </p:tav>
                                            <p:tav tm="100000">
                                              <p:val>
                                                <p:strVal val="#ppt_x"/>
                                              </p:val>
                                            </p:tav>
                                          </p:tavLst>
                                        </p:anim>
                                        <p:anim calcmode="lin" valueType="num">
                                          <p:cBhvr additive="base">
                                            <p:cTn id="36" dur="2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725890" y="3187186"/>
              <a:ext cx="2360919"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504653" cy="6858000"/>
            <a:chOff x="213096" y="0"/>
            <a:chExt cx="1150465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98541" y="31058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32697" y="3281938"/>
              <a:ext cx="2358744" cy="461665"/>
            </a:xfrm>
            <a:prstGeom prst="rect">
              <a:avLst/>
            </a:prstGeom>
            <a:noFill/>
          </p:spPr>
          <p:txBody>
            <a:bodyPr wrap="square" rtlCol="0">
              <a:spAutoFit/>
            </a:bodyPr>
            <a:lstStyle/>
            <a:p>
              <a:pPr algn="ctr"/>
              <a:r>
                <a:rPr lang="fr-FR" sz="2400" b="1" dirty="0">
                  <a:solidFill>
                    <a:srgbClr val="F0EEF0"/>
                  </a:solidFill>
                  <a:latin typeface="Tw Cen MT" panose="020B0602020104020603" pitchFamily="34" charset="0"/>
                </a:rPr>
                <a:t>Dp VS Leader</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cxnSp>
        <p:nvCxnSpPr>
          <p:cNvPr id="96" name="Straight Connector 95">
            <a:extLst>
              <a:ext uri="{FF2B5EF4-FFF2-40B4-BE49-F238E27FC236}">
                <a16:creationId xmlns:a16="http://schemas.microsoft.com/office/drawing/2014/main" id="{7277CEC9-24C9-4B1D-964A-A216786A7724}"/>
              </a:ext>
            </a:extLst>
          </p:cNvPr>
          <p:cNvCxnSpPr/>
          <p:nvPr/>
        </p:nvCxnSpPr>
        <p:spPr>
          <a:xfrm>
            <a:off x="3850016"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1840EDE-DF70-433F-86FE-A402BC5C2DDE}"/>
              </a:ext>
            </a:extLst>
          </p:cNvPr>
          <p:cNvGrpSpPr/>
          <p:nvPr/>
        </p:nvGrpSpPr>
        <p:grpSpPr>
          <a:xfrm>
            <a:off x="3638922" y="3517706"/>
            <a:ext cx="211094" cy="211094"/>
            <a:chOff x="1677812" y="4248152"/>
            <a:chExt cx="211094" cy="211094"/>
          </a:xfrm>
        </p:grpSpPr>
        <p:sp>
          <p:nvSpPr>
            <p:cNvPr id="98" name="Oval 97">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9" name="Oval 98">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cxnSp>
        <p:nvCxnSpPr>
          <p:cNvPr id="100" name="Straight Connector 99">
            <a:extLst>
              <a:ext uri="{FF2B5EF4-FFF2-40B4-BE49-F238E27FC236}">
                <a16:creationId xmlns:a16="http://schemas.microsoft.com/office/drawing/2014/main" id="{D5DAD85F-381F-4EA0-9781-3C23F8D9AC73}"/>
              </a:ext>
            </a:extLst>
          </p:cNvPr>
          <p:cNvCxnSpPr/>
          <p:nvPr/>
        </p:nvCxnSpPr>
        <p:spPr>
          <a:xfrm>
            <a:off x="5997735"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E76B67BC-401F-4EA8-8CBE-EEB8DFAA45A7}"/>
              </a:ext>
            </a:extLst>
          </p:cNvPr>
          <p:cNvGrpSpPr/>
          <p:nvPr/>
        </p:nvGrpSpPr>
        <p:grpSpPr>
          <a:xfrm>
            <a:off x="5816929" y="3517706"/>
            <a:ext cx="211094" cy="211094"/>
            <a:chOff x="3855819" y="4248152"/>
            <a:chExt cx="211094" cy="211094"/>
          </a:xfrm>
        </p:grpSpPr>
        <p:sp>
          <p:nvSpPr>
            <p:cNvPr id="102" name="Oval 101">
              <a:extLst>
                <a:ext uri="{FF2B5EF4-FFF2-40B4-BE49-F238E27FC236}">
                  <a16:creationId xmlns:a16="http://schemas.microsoft.com/office/drawing/2014/main"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03" name="Oval 102">
              <a:extLst>
                <a:ext uri="{FF2B5EF4-FFF2-40B4-BE49-F238E27FC236}">
                  <a16:creationId xmlns:a16="http://schemas.microsoft.com/office/drawing/2014/main"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grpSp>
        <p:nvGrpSpPr>
          <p:cNvPr id="104" name="Group 103">
            <a:extLst>
              <a:ext uri="{FF2B5EF4-FFF2-40B4-BE49-F238E27FC236}">
                <a16:creationId xmlns:a16="http://schemas.microsoft.com/office/drawing/2014/main" id="{590AD362-84BB-49C7-8C91-CDB895729924}"/>
              </a:ext>
            </a:extLst>
          </p:cNvPr>
          <p:cNvGrpSpPr/>
          <p:nvPr/>
        </p:nvGrpSpPr>
        <p:grpSpPr>
          <a:xfrm>
            <a:off x="7934360" y="3517706"/>
            <a:ext cx="211094" cy="211094"/>
            <a:chOff x="5973250" y="4248152"/>
            <a:chExt cx="211094" cy="211094"/>
          </a:xfrm>
        </p:grpSpPr>
        <p:sp>
          <p:nvSpPr>
            <p:cNvPr id="105" name="Oval 104">
              <a:extLst>
                <a:ext uri="{FF2B5EF4-FFF2-40B4-BE49-F238E27FC236}">
                  <a16:creationId xmlns:a16="http://schemas.microsoft.com/office/drawing/2014/main" id="{A32FB427-F316-4459-B06D-2A2B27FC7053}"/>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06" name="Oval 105">
              <a:extLst>
                <a:ext uri="{FF2B5EF4-FFF2-40B4-BE49-F238E27FC236}">
                  <a16:creationId xmlns:a16="http://schemas.microsoft.com/office/drawing/2014/main" id="{C35EF795-8B2D-4CD0-87FF-5756B089D921}"/>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sp>
        <p:nvSpPr>
          <p:cNvPr id="108" name="TextBox 107">
            <a:extLst>
              <a:ext uri="{FF2B5EF4-FFF2-40B4-BE49-F238E27FC236}">
                <a16:creationId xmlns:a16="http://schemas.microsoft.com/office/drawing/2014/main" id="{895C2AE9-E6EE-4572-8B9B-0A1C8899D6FE}"/>
              </a:ext>
            </a:extLst>
          </p:cNvPr>
          <p:cNvSpPr txBox="1"/>
          <p:nvPr/>
        </p:nvSpPr>
        <p:spPr>
          <a:xfrm>
            <a:off x="2594536" y="4142156"/>
            <a:ext cx="2289049" cy="646331"/>
          </a:xfrm>
          <a:prstGeom prst="rect">
            <a:avLst/>
          </a:prstGeom>
          <a:noFill/>
        </p:spPr>
        <p:txBody>
          <a:bodyPr wrap="square" rtlCol="0">
            <a:spAutoFit/>
          </a:bodyPr>
          <a:lstStyle/>
          <a:p>
            <a:pPr algn="ctr"/>
            <a:r>
              <a:rPr lang="en-US" sz="1800" b="1" dirty="0">
                <a:solidFill>
                  <a:schemeClr val="tx1">
                    <a:lumMod val="75000"/>
                    <a:lumOff val="25000"/>
                  </a:schemeClr>
                </a:solidFill>
                <a:latin typeface="Tw Cen MT" panose="020B0602020104020603" pitchFamily="34" charset="0"/>
              </a:rPr>
              <a:t>DEVELOPPEMENT PERSONNEL</a:t>
            </a:r>
          </a:p>
        </p:txBody>
      </p:sp>
      <p:sp>
        <p:nvSpPr>
          <p:cNvPr id="112" name="TextBox 111">
            <a:extLst>
              <a:ext uri="{FF2B5EF4-FFF2-40B4-BE49-F238E27FC236}">
                <a16:creationId xmlns:a16="http://schemas.microsoft.com/office/drawing/2014/main" id="{5FF83314-6443-4064-B8AD-715FDF38C0B1}"/>
              </a:ext>
            </a:extLst>
          </p:cNvPr>
          <p:cNvSpPr txBox="1"/>
          <p:nvPr/>
        </p:nvSpPr>
        <p:spPr>
          <a:xfrm>
            <a:off x="4783446" y="4142156"/>
            <a:ext cx="2289049" cy="369332"/>
          </a:xfrm>
          <a:prstGeom prst="rect">
            <a:avLst/>
          </a:prstGeom>
          <a:noFill/>
        </p:spPr>
        <p:txBody>
          <a:bodyPr wrap="square" rtlCol="0">
            <a:spAutoFit/>
          </a:bodyPr>
          <a:lstStyle/>
          <a:p>
            <a:pPr algn="ctr"/>
            <a:r>
              <a:rPr lang="en-US" sz="1800" b="1" dirty="0">
                <a:solidFill>
                  <a:schemeClr val="tx1">
                    <a:lumMod val="75000"/>
                    <a:lumOff val="25000"/>
                  </a:schemeClr>
                </a:solidFill>
                <a:latin typeface="Tw Cen MT" panose="020B0602020104020603" pitchFamily="34" charset="0"/>
              </a:rPr>
              <a:t>LEADERSHIP</a:t>
            </a:r>
          </a:p>
        </p:txBody>
      </p:sp>
      <p:sp>
        <p:nvSpPr>
          <p:cNvPr id="116" name="TextBox 115">
            <a:extLst>
              <a:ext uri="{FF2B5EF4-FFF2-40B4-BE49-F238E27FC236}">
                <a16:creationId xmlns:a16="http://schemas.microsoft.com/office/drawing/2014/main" id="{572131EC-94E6-4982-85F7-903D6FA72171}"/>
              </a:ext>
            </a:extLst>
          </p:cNvPr>
          <p:cNvSpPr txBox="1"/>
          <p:nvPr/>
        </p:nvSpPr>
        <p:spPr>
          <a:xfrm>
            <a:off x="6912585" y="4142156"/>
            <a:ext cx="2370580" cy="923330"/>
          </a:xfrm>
          <a:prstGeom prst="rect">
            <a:avLst/>
          </a:prstGeom>
          <a:noFill/>
        </p:spPr>
        <p:txBody>
          <a:bodyPr wrap="square" rtlCol="0">
            <a:spAutoFit/>
          </a:bodyPr>
          <a:lstStyle/>
          <a:p>
            <a:pPr algn="ctr"/>
            <a:r>
              <a:rPr lang="en-US" sz="1800" b="1" dirty="0">
                <a:solidFill>
                  <a:schemeClr val="tx1">
                    <a:lumMod val="75000"/>
                    <a:lumOff val="25000"/>
                  </a:schemeClr>
                </a:solidFill>
                <a:latin typeface="Tw Cen MT" panose="020B0602020104020603" pitchFamily="34" charset="0"/>
              </a:rPr>
              <a:t>RELATION ENTRE LES CONCEPTS</a:t>
            </a:r>
          </a:p>
          <a:p>
            <a:pPr algn="ctr"/>
            <a:endParaRPr lang="fr-FR" b="1" noProof="0" dirty="0">
              <a:solidFill>
                <a:schemeClr val="tx1">
                  <a:lumMod val="75000"/>
                  <a:lumOff val="25000"/>
                </a:schemeClr>
              </a:solidFill>
              <a:latin typeface="Tw Cen MT" panose="020B0602020104020603" pitchFamily="34" charset="0"/>
            </a:endParaRPr>
          </a:p>
        </p:txBody>
      </p:sp>
      <p:grpSp>
        <p:nvGrpSpPr>
          <p:cNvPr id="2" name="Group 1">
            <a:extLst>
              <a:ext uri="{FF2B5EF4-FFF2-40B4-BE49-F238E27FC236}">
                <a16:creationId xmlns:a16="http://schemas.microsoft.com/office/drawing/2014/main" id="{711450F4-A7BD-494E-BD71-C6C5EB8D03D1}"/>
              </a:ext>
            </a:extLst>
          </p:cNvPr>
          <p:cNvGrpSpPr/>
          <p:nvPr/>
        </p:nvGrpSpPr>
        <p:grpSpPr>
          <a:xfrm>
            <a:off x="3101220" y="1755914"/>
            <a:ext cx="1275682" cy="1275682"/>
            <a:chOff x="3063120" y="1755914"/>
            <a:chExt cx="1275682" cy="1275682"/>
          </a:xfrm>
        </p:grpSpPr>
        <p:sp>
          <p:nvSpPr>
            <p:cNvPr id="120" name="Teardrop 119">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1" name="Oval 120">
              <a:extLst>
                <a:ext uri="{FF2B5EF4-FFF2-40B4-BE49-F238E27FC236}">
                  <a16:creationId xmlns:a16="http://schemas.microsoft.com/office/drawing/2014/main" id="{862B435C-D1B2-4C1C-B995-8D888E87C5D7}"/>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31" name="Picture 130">
              <a:extLst>
                <a:ext uri="{FF2B5EF4-FFF2-40B4-BE49-F238E27FC236}">
                  <a16:creationId xmlns:a16="http://schemas.microsoft.com/office/drawing/2014/main" id="{262C0D94-FE17-421D-AA32-BD4AFE13E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3" name="Group 2">
            <a:extLst>
              <a:ext uri="{FF2B5EF4-FFF2-40B4-BE49-F238E27FC236}">
                <a16:creationId xmlns:a16="http://schemas.microsoft.com/office/drawing/2014/main" id="{191C1607-C8B7-4B99-9DC5-3321A9E92D49}"/>
              </a:ext>
            </a:extLst>
          </p:cNvPr>
          <p:cNvGrpSpPr/>
          <p:nvPr/>
        </p:nvGrpSpPr>
        <p:grpSpPr>
          <a:xfrm>
            <a:off x="5280540" y="1755914"/>
            <a:ext cx="1275682" cy="1275682"/>
            <a:chOff x="5242440" y="1755914"/>
            <a:chExt cx="1275682" cy="1275682"/>
          </a:xfrm>
        </p:grpSpPr>
        <p:sp>
          <p:nvSpPr>
            <p:cNvPr id="124" name="Teardrop 123">
              <a:extLst>
                <a:ext uri="{FF2B5EF4-FFF2-40B4-BE49-F238E27FC236}">
                  <a16:creationId xmlns:a16="http://schemas.microsoft.com/office/drawing/2014/main"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5" name="Oval 124">
              <a:extLst>
                <a:ext uri="{FF2B5EF4-FFF2-40B4-BE49-F238E27FC236}">
                  <a16:creationId xmlns:a16="http://schemas.microsoft.com/office/drawing/2014/main" id="{1431DABB-47B8-4640-BD39-9CC7E2CDA115}"/>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32" name="Picture 131">
              <a:extLst>
                <a:ext uri="{FF2B5EF4-FFF2-40B4-BE49-F238E27FC236}">
                  <a16:creationId xmlns:a16="http://schemas.microsoft.com/office/drawing/2014/main" id="{B5EEDA48-5891-495E-A9A5-8AEE83947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4" name="Group 3">
            <a:extLst>
              <a:ext uri="{FF2B5EF4-FFF2-40B4-BE49-F238E27FC236}">
                <a16:creationId xmlns:a16="http://schemas.microsoft.com/office/drawing/2014/main" id="{FA807BE1-996E-4364-AC05-CAC8C826377C}"/>
              </a:ext>
            </a:extLst>
          </p:cNvPr>
          <p:cNvGrpSpPr/>
          <p:nvPr/>
        </p:nvGrpSpPr>
        <p:grpSpPr>
          <a:xfrm>
            <a:off x="7391281" y="1755914"/>
            <a:ext cx="1275682" cy="1275682"/>
            <a:chOff x="7353181" y="1755914"/>
            <a:chExt cx="1275682" cy="1275682"/>
          </a:xfrm>
        </p:grpSpPr>
        <p:sp>
          <p:nvSpPr>
            <p:cNvPr id="128" name="Teardrop 127">
              <a:extLst>
                <a:ext uri="{FF2B5EF4-FFF2-40B4-BE49-F238E27FC236}">
                  <a16:creationId xmlns:a16="http://schemas.microsoft.com/office/drawing/2014/main" id="{76257F1B-992C-4717-A6A2-EDE25A4F31C3}"/>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9" name="Oval 128">
              <a:extLst>
                <a:ext uri="{FF2B5EF4-FFF2-40B4-BE49-F238E27FC236}">
                  <a16:creationId xmlns:a16="http://schemas.microsoft.com/office/drawing/2014/main" id="{CBB174F9-BA66-486F-BC62-F2720CED100C}"/>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33" name="Picture 132">
              <a:extLst>
                <a:ext uri="{FF2B5EF4-FFF2-40B4-BE49-F238E27FC236}">
                  <a16:creationId xmlns:a16="http://schemas.microsoft.com/office/drawing/2014/main" id="{58BE45EE-A44E-41D8-8C13-099C1F70E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7"/>
                                        </p:tgtEl>
                                        <p:attrNameLst>
                                          <p:attrName>style.visibility</p:attrName>
                                        </p:attrNameLst>
                                      </p:cBhvr>
                                      <p:to>
                                        <p:strVal val="visible"/>
                                      </p:to>
                                    </p:set>
                                    <p:anim calcmode="lin" valueType="num">
                                      <p:cBhvr>
                                        <p:cTn id="13" dur="500" fill="hold"/>
                                        <p:tgtEl>
                                          <p:spTgt spid="97"/>
                                        </p:tgtEl>
                                        <p:attrNameLst>
                                          <p:attrName>ppt_w</p:attrName>
                                        </p:attrNameLst>
                                      </p:cBhvr>
                                      <p:tavLst>
                                        <p:tav tm="0">
                                          <p:val>
                                            <p:fltVal val="0"/>
                                          </p:val>
                                        </p:tav>
                                        <p:tav tm="100000">
                                          <p:val>
                                            <p:strVal val="#ppt_w"/>
                                          </p:val>
                                        </p:tav>
                                      </p:tavLst>
                                    </p:anim>
                                    <p:anim calcmode="lin" valueType="num">
                                      <p:cBhvr>
                                        <p:cTn id="14" dur="500" fill="hold"/>
                                        <p:tgtEl>
                                          <p:spTgt spid="97"/>
                                        </p:tgtEl>
                                        <p:attrNameLst>
                                          <p:attrName>ppt_h</p:attrName>
                                        </p:attrNameLst>
                                      </p:cBhvr>
                                      <p:tavLst>
                                        <p:tav tm="0">
                                          <p:val>
                                            <p:fltVal val="0"/>
                                          </p:val>
                                        </p:tav>
                                        <p:tav tm="100000">
                                          <p:val>
                                            <p:strVal val="#ppt_h"/>
                                          </p:val>
                                        </p:tav>
                                      </p:tavLst>
                                    </p:anim>
                                    <p:animEffect transition="in" filter="fade">
                                      <p:cBhvr>
                                        <p:cTn id="15" dur="500"/>
                                        <p:tgtEl>
                                          <p:spTgt spid="9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p:cTn id="19" dur="500" fill="hold"/>
                                        <p:tgtEl>
                                          <p:spTgt spid="108"/>
                                        </p:tgtEl>
                                        <p:attrNameLst>
                                          <p:attrName>ppt_w</p:attrName>
                                        </p:attrNameLst>
                                      </p:cBhvr>
                                      <p:tavLst>
                                        <p:tav tm="0">
                                          <p:val>
                                            <p:fltVal val="0"/>
                                          </p:val>
                                        </p:tav>
                                        <p:tav tm="100000">
                                          <p:val>
                                            <p:strVal val="#ppt_w"/>
                                          </p:val>
                                        </p:tav>
                                      </p:tavLst>
                                    </p:anim>
                                    <p:anim calcmode="lin" valueType="num">
                                      <p:cBhvr>
                                        <p:cTn id="20" dur="500" fill="hold"/>
                                        <p:tgtEl>
                                          <p:spTgt spid="108"/>
                                        </p:tgtEl>
                                        <p:attrNameLst>
                                          <p:attrName>ppt_h</p:attrName>
                                        </p:attrNameLst>
                                      </p:cBhvr>
                                      <p:tavLst>
                                        <p:tav tm="0">
                                          <p:val>
                                            <p:fltVal val="0"/>
                                          </p:val>
                                        </p:tav>
                                        <p:tav tm="100000">
                                          <p:val>
                                            <p:strVal val="#ppt_h"/>
                                          </p:val>
                                        </p:tav>
                                      </p:tavLst>
                                    </p:anim>
                                    <p:animEffect transition="in" filter="fade">
                                      <p:cBhvr>
                                        <p:cTn id="21" dur="500"/>
                                        <p:tgtEl>
                                          <p:spTgt spid="108"/>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down)">
                                      <p:cBhvr>
                                        <p:cTn id="25" dur="1000"/>
                                        <p:tgtEl>
                                          <p:spTgt spid="96"/>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p:cTn id="35" dur="500" fill="hold"/>
                                        <p:tgtEl>
                                          <p:spTgt spid="101"/>
                                        </p:tgtEl>
                                        <p:attrNameLst>
                                          <p:attrName>ppt_w</p:attrName>
                                        </p:attrNameLst>
                                      </p:cBhvr>
                                      <p:tavLst>
                                        <p:tav tm="0">
                                          <p:val>
                                            <p:fltVal val="0"/>
                                          </p:val>
                                        </p:tav>
                                        <p:tav tm="100000">
                                          <p:val>
                                            <p:strVal val="#ppt_w"/>
                                          </p:val>
                                        </p:tav>
                                      </p:tavLst>
                                    </p:anim>
                                    <p:anim calcmode="lin" valueType="num">
                                      <p:cBhvr>
                                        <p:cTn id="36" dur="500" fill="hold"/>
                                        <p:tgtEl>
                                          <p:spTgt spid="101"/>
                                        </p:tgtEl>
                                        <p:attrNameLst>
                                          <p:attrName>ppt_h</p:attrName>
                                        </p:attrNameLst>
                                      </p:cBhvr>
                                      <p:tavLst>
                                        <p:tav tm="0">
                                          <p:val>
                                            <p:fltVal val="0"/>
                                          </p:val>
                                        </p:tav>
                                        <p:tav tm="100000">
                                          <p:val>
                                            <p:strVal val="#ppt_h"/>
                                          </p:val>
                                        </p:tav>
                                      </p:tavLst>
                                    </p:anim>
                                    <p:animEffect transition="in" filter="fade">
                                      <p:cBhvr>
                                        <p:cTn id="37" dur="500"/>
                                        <p:tgtEl>
                                          <p:spTgt spid="101"/>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12"/>
                                        </p:tgtEl>
                                        <p:attrNameLst>
                                          <p:attrName>style.visibility</p:attrName>
                                        </p:attrNameLst>
                                      </p:cBhvr>
                                      <p:to>
                                        <p:strVal val="visible"/>
                                      </p:to>
                                    </p:set>
                                    <p:anim calcmode="lin" valueType="num">
                                      <p:cBhvr>
                                        <p:cTn id="41" dur="500" fill="hold"/>
                                        <p:tgtEl>
                                          <p:spTgt spid="112"/>
                                        </p:tgtEl>
                                        <p:attrNameLst>
                                          <p:attrName>ppt_w</p:attrName>
                                        </p:attrNameLst>
                                      </p:cBhvr>
                                      <p:tavLst>
                                        <p:tav tm="0">
                                          <p:val>
                                            <p:fltVal val="0"/>
                                          </p:val>
                                        </p:tav>
                                        <p:tav tm="100000">
                                          <p:val>
                                            <p:strVal val="#ppt_w"/>
                                          </p:val>
                                        </p:tav>
                                      </p:tavLst>
                                    </p:anim>
                                    <p:anim calcmode="lin" valueType="num">
                                      <p:cBhvr>
                                        <p:cTn id="42" dur="500" fill="hold"/>
                                        <p:tgtEl>
                                          <p:spTgt spid="112"/>
                                        </p:tgtEl>
                                        <p:attrNameLst>
                                          <p:attrName>ppt_h</p:attrName>
                                        </p:attrNameLst>
                                      </p:cBhvr>
                                      <p:tavLst>
                                        <p:tav tm="0">
                                          <p:val>
                                            <p:fltVal val="0"/>
                                          </p:val>
                                        </p:tav>
                                        <p:tav tm="100000">
                                          <p:val>
                                            <p:strVal val="#ppt_h"/>
                                          </p:val>
                                        </p:tav>
                                      </p:tavLst>
                                    </p:anim>
                                    <p:animEffect transition="in" filter="fade">
                                      <p:cBhvr>
                                        <p:cTn id="43" dur="500"/>
                                        <p:tgtEl>
                                          <p:spTgt spid="112"/>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wipe(down)">
                                      <p:cBhvr>
                                        <p:cTn id="47" dur="1000"/>
                                        <p:tgtEl>
                                          <p:spTgt spid="100"/>
                                        </p:tgtEl>
                                      </p:cBhvr>
                                    </p:animEffect>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ppt_w</p:attrName>
                                        </p:attrNameLst>
                                      </p:cBhvr>
                                      <p:tavLst>
                                        <p:tav tm="0">
                                          <p:val>
                                            <p:fltVal val="0"/>
                                          </p:val>
                                        </p:tav>
                                        <p:tav tm="100000">
                                          <p:val>
                                            <p:strVal val="#ppt_w"/>
                                          </p:val>
                                        </p:tav>
                                      </p:tavLst>
                                    </p:anim>
                                    <p:anim calcmode="lin" valueType="num">
                                      <p:cBhvr>
                                        <p:cTn id="52" dur="500" fill="hold"/>
                                        <p:tgtEl>
                                          <p:spTgt spid="4"/>
                                        </p:tgtEl>
                                        <p:attrNameLst>
                                          <p:attrName>ppt_h</p:attrName>
                                        </p:attrNameLst>
                                      </p:cBhvr>
                                      <p:tavLst>
                                        <p:tav tm="0">
                                          <p:val>
                                            <p:fltVal val="0"/>
                                          </p:val>
                                        </p:tav>
                                        <p:tav tm="100000">
                                          <p:val>
                                            <p:strVal val="#ppt_h"/>
                                          </p:val>
                                        </p:tav>
                                      </p:tavLst>
                                    </p:anim>
                                    <p:animEffect transition="in" filter="fade">
                                      <p:cBhvr>
                                        <p:cTn id="53" dur="500"/>
                                        <p:tgtEl>
                                          <p:spTgt spid="4"/>
                                        </p:tgtEl>
                                      </p:cBhvr>
                                    </p:animEffect>
                                  </p:childTnLst>
                                </p:cTn>
                              </p:par>
                            </p:childTnLst>
                          </p:cTn>
                        </p:par>
                        <p:par>
                          <p:cTn id="54" fill="hold">
                            <p:stCondLst>
                              <p:cond delay="5500"/>
                            </p:stCondLst>
                            <p:childTnLst>
                              <p:par>
                                <p:cTn id="55" presetID="53" presetClass="entr" presetSubtype="16" fill="hold" nodeType="afterEffect">
                                  <p:stCondLst>
                                    <p:cond delay="0"/>
                                  </p:stCondLst>
                                  <p:childTnLst>
                                    <p:set>
                                      <p:cBhvr>
                                        <p:cTn id="56" dur="1" fill="hold">
                                          <p:stCondLst>
                                            <p:cond delay="0"/>
                                          </p:stCondLst>
                                        </p:cTn>
                                        <p:tgtEl>
                                          <p:spTgt spid="104"/>
                                        </p:tgtEl>
                                        <p:attrNameLst>
                                          <p:attrName>style.visibility</p:attrName>
                                        </p:attrNameLst>
                                      </p:cBhvr>
                                      <p:to>
                                        <p:strVal val="visible"/>
                                      </p:to>
                                    </p:set>
                                    <p:anim calcmode="lin" valueType="num">
                                      <p:cBhvr>
                                        <p:cTn id="57" dur="500" fill="hold"/>
                                        <p:tgtEl>
                                          <p:spTgt spid="104"/>
                                        </p:tgtEl>
                                        <p:attrNameLst>
                                          <p:attrName>ppt_w</p:attrName>
                                        </p:attrNameLst>
                                      </p:cBhvr>
                                      <p:tavLst>
                                        <p:tav tm="0">
                                          <p:val>
                                            <p:fltVal val="0"/>
                                          </p:val>
                                        </p:tav>
                                        <p:tav tm="100000">
                                          <p:val>
                                            <p:strVal val="#ppt_w"/>
                                          </p:val>
                                        </p:tav>
                                      </p:tavLst>
                                    </p:anim>
                                    <p:anim calcmode="lin" valueType="num">
                                      <p:cBhvr>
                                        <p:cTn id="58" dur="500" fill="hold"/>
                                        <p:tgtEl>
                                          <p:spTgt spid="104"/>
                                        </p:tgtEl>
                                        <p:attrNameLst>
                                          <p:attrName>ppt_h</p:attrName>
                                        </p:attrNameLst>
                                      </p:cBhvr>
                                      <p:tavLst>
                                        <p:tav tm="0">
                                          <p:val>
                                            <p:fltVal val="0"/>
                                          </p:val>
                                        </p:tav>
                                        <p:tav tm="100000">
                                          <p:val>
                                            <p:strVal val="#ppt_h"/>
                                          </p:val>
                                        </p:tav>
                                      </p:tavLst>
                                    </p:anim>
                                    <p:animEffect transition="in" filter="fade">
                                      <p:cBhvr>
                                        <p:cTn id="59" dur="500"/>
                                        <p:tgtEl>
                                          <p:spTgt spid="104"/>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116"/>
                                        </p:tgtEl>
                                        <p:attrNameLst>
                                          <p:attrName>style.visibility</p:attrName>
                                        </p:attrNameLst>
                                      </p:cBhvr>
                                      <p:to>
                                        <p:strVal val="visible"/>
                                      </p:to>
                                    </p:set>
                                    <p:anim calcmode="lin" valueType="num">
                                      <p:cBhvr>
                                        <p:cTn id="63" dur="500" fill="hold"/>
                                        <p:tgtEl>
                                          <p:spTgt spid="116"/>
                                        </p:tgtEl>
                                        <p:attrNameLst>
                                          <p:attrName>ppt_w</p:attrName>
                                        </p:attrNameLst>
                                      </p:cBhvr>
                                      <p:tavLst>
                                        <p:tav tm="0">
                                          <p:val>
                                            <p:fltVal val="0"/>
                                          </p:val>
                                        </p:tav>
                                        <p:tav tm="100000">
                                          <p:val>
                                            <p:strVal val="#ppt_w"/>
                                          </p:val>
                                        </p:tav>
                                      </p:tavLst>
                                    </p:anim>
                                    <p:anim calcmode="lin" valueType="num">
                                      <p:cBhvr>
                                        <p:cTn id="64" dur="500" fill="hold"/>
                                        <p:tgtEl>
                                          <p:spTgt spid="116"/>
                                        </p:tgtEl>
                                        <p:attrNameLst>
                                          <p:attrName>ppt_h</p:attrName>
                                        </p:attrNameLst>
                                      </p:cBhvr>
                                      <p:tavLst>
                                        <p:tav tm="0">
                                          <p:val>
                                            <p:fltVal val="0"/>
                                          </p:val>
                                        </p:tav>
                                        <p:tav tm="100000">
                                          <p:val>
                                            <p:strVal val="#ppt_h"/>
                                          </p:val>
                                        </p:tav>
                                      </p:tavLst>
                                    </p:anim>
                                    <p:animEffect transition="in" filter="fade">
                                      <p:cBhvr>
                                        <p:cTn id="6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23" name="Freeform: Shape 22">
            <a:extLst>
              <a:ext uri="{FF2B5EF4-FFF2-40B4-BE49-F238E27FC236}">
                <a16:creationId xmlns:a16="http://schemas.microsoft.com/office/drawing/2014/main" id="{FB8FD9E1-7400-6153-6013-D9F58C39C91C}"/>
              </a:ext>
            </a:extLst>
          </p:cNvPr>
          <p:cNvSpPr/>
          <p:nvPr/>
        </p:nvSpPr>
        <p:spPr>
          <a:xfrm>
            <a:off x="1430937"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10">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10">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385216"/>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4" name="TextBox 13">
            <a:extLst>
              <a:ext uri="{FF2B5EF4-FFF2-40B4-BE49-F238E27FC236}">
                <a16:creationId xmlns:a16="http://schemas.microsoft.com/office/drawing/2014/main" id="{AD8FC2BD-3228-331B-A234-ED0F571B63EE}"/>
              </a:ext>
            </a:extLst>
          </p:cNvPr>
          <p:cNvSpPr txBox="1"/>
          <p:nvPr/>
        </p:nvSpPr>
        <p:spPr>
          <a:xfrm>
            <a:off x="2990850" y="3361518"/>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3" name="Picture Placeholder 119" descr="A person in a suit and tie standing on a desk with a book&#10;&#10;AI-generated content may be incorrect.">
            <a:extLst>
              <a:ext uri="{FF2B5EF4-FFF2-40B4-BE49-F238E27FC236}">
                <a16:creationId xmlns:a16="http://schemas.microsoft.com/office/drawing/2014/main" id="{1E2B531F-917B-C260-E15C-EB35ECD16017}"/>
              </a:ext>
            </a:extLst>
          </p:cNvPr>
          <p:cNvPicPr>
            <a:picLocks noGrp="1" noChangeAspect="1"/>
          </p:cNvPicPr>
          <p:nvPr>
            <p:ph type="pic" sz="quarter" idx="11"/>
          </p:nvPr>
        </p:nvPicPr>
        <p:blipFill>
          <a:blip r:embed="rId11">
            <a:extLst>
              <a:ext uri="{28A0092B-C50C-407E-A947-70E740481C1C}">
                <a14:useLocalDpi xmlns:a14="http://schemas.microsoft.com/office/drawing/2010/main" val="0"/>
              </a:ext>
            </a:extLst>
          </a:blip>
          <a:srcRect t="11540" b="11540"/>
          <a:stretch>
            <a:fillRect/>
          </a:stretch>
        </p:blipFill>
        <p:spPr>
          <a:xfrm>
            <a:off x="17205218" y="2280888"/>
            <a:ext cx="1705222" cy="2296224"/>
          </a:xfrm>
        </p:spPr>
      </p:pic>
      <p:pic>
        <p:nvPicPr>
          <p:cNvPr id="4" name="Picture Placeholder 117">
            <a:extLst>
              <a:ext uri="{FF2B5EF4-FFF2-40B4-BE49-F238E27FC236}">
                <a16:creationId xmlns:a16="http://schemas.microsoft.com/office/drawing/2014/main" id="{BEFCB946-A845-902C-CAA0-828A892089D3}"/>
              </a:ext>
            </a:extLst>
          </p:cNvPr>
          <p:cNvPicPr>
            <a:picLocks noGrp="1" noChangeAspect="1"/>
          </p:cNvPicPr>
          <p:nvPr>
            <p:ph type="pic" sz="quarter" idx="12"/>
          </p:nvPr>
        </p:nvPicPr>
        <p:blipFill>
          <a:blip r:embed="rId12">
            <a:extLst>
              <a:ext uri="{28A0092B-C50C-407E-A947-70E740481C1C}">
                <a14:useLocalDpi xmlns:a14="http://schemas.microsoft.com/office/drawing/2010/main" val="0"/>
              </a:ext>
            </a:extLst>
          </a:blip>
          <a:srcRect l="896" r="896"/>
          <a:stretch/>
        </p:blipFill>
        <p:spPr>
          <a:xfrm>
            <a:off x="-7401470" y="2335716"/>
            <a:ext cx="1717906" cy="2186568"/>
          </a:xfrm>
        </p:spPr>
      </p:pic>
      <p:sp>
        <p:nvSpPr>
          <p:cNvPr id="2" name="TextBox 1">
            <a:extLst>
              <a:ext uri="{FF2B5EF4-FFF2-40B4-BE49-F238E27FC236}">
                <a16:creationId xmlns:a16="http://schemas.microsoft.com/office/drawing/2014/main" id="{DE03563E-C0F6-993B-ED35-A1CDD78126A0}"/>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371528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93905" cy="6858000"/>
            <a:chOff x="-290920" y="0"/>
            <a:chExt cx="12493905"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37733" y="3148691"/>
              <a:ext cx="2176505"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92677" y="-1"/>
            <a:ext cx="11485603" cy="6858000"/>
            <a:chOff x="213096" y="0"/>
            <a:chExt cx="114856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79491" y="31058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10397656" cy="6858000"/>
            <a:chOff x="491575" y="0"/>
            <a:chExt cx="10397656"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385357" y="3004944"/>
              <a:ext cx="1992086" cy="1015663"/>
            </a:xfrm>
            <a:prstGeom prst="rect">
              <a:avLst/>
            </a:prstGeom>
            <a:noFill/>
          </p:spPr>
          <p:txBody>
            <a:bodyPr wrap="square" rtlCol="0">
              <a:spAutoFit/>
            </a:bodyPr>
            <a:lstStyle/>
            <a:p>
              <a:pPr algn="ctr"/>
              <a:r>
                <a:rPr lang="fr-FR" sz="2400" b="1" dirty="0">
                  <a:solidFill>
                    <a:srgbClr val="F0EEF0"/>
                  </a:solidFill>
                  <a:latin typeface="Tw Cen MT" panose="020B0602020104020603" pitchFamily="34" charset="0"/>
                </a:rPr>
                <a:t>Dp VS Leader</a:t>
              </a:r>
            </a:p>
            <a:p>
              <a:pPr algn="ctr"/>
              <a:endParaRPr lang="fr-FR" sz="3600" b="1" noProof="0"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788651" y="-16084"/>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solidFill>
                <a:schemeClr val="bg1"/>
              </a:solid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a:ln>
              <a:noFill/>
            </a:ln>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a:ln>
              <a:noFill/>
            </a:ln>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880459" y="-7255"/>
            <a:ext cx="8788689" cy="6858000"/>
            <a:chOff x="562357" y="-7256"/>
            <a:chExt cx="8788689" cy="6858000"/>
          </a:xfrm>
        </p:grpSpPr>
        <p:sp>
          <p:nvSpPr>
            <p:cNvPr id="72" name="Rectangle 71">
              <a:extLst>
                <a:ext uri="{FF2B5EF4-FFF2-40B4-BE49-F238E27FC236}">
                  <a16:creationId xmlns:a16="http://schemas.microsoft.com/office/drawing/2014/main" id="{824F072A-08CC-4CC6-B5EF-C1833A244FA3}"/>
                </a:ext>
              </a:extLst>
            </p:cNvPr>
            <p:cNvSpPr/>
            <p:nvPr/>
          </p:nvSpPr>
          <p:spPr>
            <a:xfrm>
              <a:off x="562357" y="-7256"/>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086288" y="233018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62616" y="3218256"/>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479090" y="-16084"/>
            <a:ext cx="10016601" cy="6858000"/>
            <a:chOff x="-9435653" y="8042"/>
            <a:chExt cx="10016601"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435653" y="8042"/>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676549" y="234548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 name="Groupe 5">
            <a:extLst>
              <a:ext uri="{FF2B5EF4-FFF2-40B4-BE49-F238E27FC236}">
                <a16:creationId xmlns:a16="http://schemas.microsoft.com/office/drawing/2014/main" id="{A3FF14D1-C204-2A7A-BEFC-D88A0CC625BB}"/>
              </a:ext>
            </a:extLst>
          </p:cNvPr>
          <p:cNvGrpSpPr/>
          <p:nvPr/>
        </p:nvGrpSpPr>
        <p:grpSpPr>
          <a:xfrm>
            <a:off x="955592" y="116074"/>
            <a:ext cx="2701634" cy="3100411"/>
            <a:chOff x="955592" y="116074"/>
            <a:chExt cx="2701634" cy="3100411"/>
          </a:xfrm>
        </p:grpSpPr>
        <p:grpSp>
          <p:nvGrpSpPr>
            <p:cNvPr id="118" name="Group 117">
              <a:extLst>
                <a:ext uri="{FF2B5EF4-FFF2-40B4-BE49-F238E27FC236}">
                  <a16:creationId xmlns:a16="http://schemas.microsoft.com/office/drawing/2014/main" id="{642619BF-D98C-42FE-8077-B8745D93F239}"/>
                </a:ext>
              </a:extLst>
            </p:cNvPr>
            <p:cNvGrpSpPr/>
            <p:nvPr/>
          </p:nvGrpSpPr>
          <p:grpSpPr>
            <a:xfrm>
              <a:off x="955592" y="2095856"/>
              <a:ext cx="2701634" cy="1120629"/>
              <a:chOff x="408747" y="4373772"/>
              <a:chExt cx="2701634" cy="1120629"/>
            </a:xfrm>
          </p:grpSpPr>
          <p:sp>
            <p:nvSpPr>
              <p:cNvPr id="119" name="TextBox 118">
                <a:extLst>
                  <a:ext uri="{FF2B5EF4-FFF2-40B4-BE49-F238E27FC236}">
                    <a16:creationId xmlns:a16="http://schemas.microsoft.com/office/drawing/2014/main" id="{47D438D1-4A2C-457A-A675-A2FFD11F8FC1}"/>
                  </a:ext>
                </a:extLst>
              </p:cNvPr>
              <p:cNvSpPr txBox="1"/>
              <p:nvPr/>
            </p:nvSpPr>
            <p:spPr>
              <a:xfrm>
                <a:off x="408747" y="4373772"/>
                <a:ext cx="2644771" cy="830997"/>
              </a:xfrm>
              <a:prstGeom prst="rect">
                <a:avLst/>
              </a:prstGeom>
              <a:noFill/>
            </p:spPr>
            <p:txBody>
              <a:bodyPr wrap="square" rtlCol="0">
                <a:spAutoFit/>
              </a:bodyPr>
              <a:lstStyle/>
              <a:p>
                <a:pPr algn="ctr"/>
                <a:r>
                  <a:rPr lang="fr-FR" sz="2400" noProof="0" dirty="0">
                    <a:solidFill>
                      <a:srgbClr val="FF5969"/>
                    </a:solidFill>
                    <a:latin typeface="Tw Cen MT" panose="020B0602020104020603" pitchFamily="34" charset="0"/>
                  </a:rPr>
                  <a:t>Conscience et confiance et soi </a:t>
                </a:r>
              </a:p>
            </p:txBody>
          </p:sp>
          <p:sp>
            <p:nvSpPr>
              <p:cNvPr id="120" name="TextBox 119">
                <a:extLst>
                  <a:ext uri="{FF2B5EF4-FFF2-40B4-BE49-F238E27FC236}">
                    <a16:creationId xmlns:a16="http://schemas.microsoft.com/office/drawing/2014/main" id="{EFA98CF0-C7D5-4BB1-AE6B-892973EDC2B3}"/>
                  </a:ext>
                </a:extLst>
              </p:cNvPr>
              <p:cNvSpPr txBox="1"/>
              <p:nvPr/>
            </p:nvSpPr>
            <p:spPr>
              <a:xfrm>
                <a:off x="465610" y="5125069"/>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Houda </a:t>
                </a:r>
              </a:p>
            </p:txBody>
          </p:sp>
        </p:grpSp>
        <mc:AlternateContent xmlns:mc="http://schemas.openxmlformats.org/markup-compatibility/2006" xmlns:pslz="http://schemas.microsoft.com/office/powerpoint/2016/slidezoom">
          <mc:Choice Requires="pslz">
            <p:graphicFrame>
              <p:nvGraphicFramePr>
                <p:cNvPr id="184" name="Zoom de diapositive 183">
                  <a:extLst>
                    <a:ext uri="{FF2B5EF4-FFF2-40B4-BE49-F238E27FC236}">
                      <a16:creationId xmlns:a16="http://schemas.microsoft.com/office/drawing/2014/main" id="{B757ACAB-DA56-E7B4-436F-057952A156BD}"/>
                    </a:ext>
                  </a:extLst>
                </p:cNvPr>
                <p:cNvGraphicFramePr>
                  <a:graphicFrameLocks/>
                </p:cNvGraphicFramePr>
                <p:nvPr>
                  <p:extLst>
                    <p:ext uri="{D42A27DB-BD31-4B8C-83A1-F6EECF244321}">
                      <p14:modId xmlns:p14="http://schemas.microsoft.com/office/powerpoint/2010/main" val="3164729446"/>
                    </p:ext>
                  </p:extLst>
                </p:nvPr>
              </p:nvGraphicFramePr>
              <p:xfrm>
                <a:off x="1206893" y="116074"/>
                <a:ext cx="2077200" cy="2077200"/>
              </p:xfrm>
              <a:graphic>
                <a:graphicData uri="http://schemas.microsoft.com/office/powerpoint/2016/slidezoom">
                  <pslz:sldZm>
                    <pslz:sldZmObj sldId="274" cId="3063443707">
                      <pslz:zmPr id="{A4626316-877E-4CF0-A86E-4958797A559A}"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077200" cy="2077200"/>
                          </a:xfrm>
                          <a:prstGeom prst="rect">
                            <a:avLst/>
                          </a:prstGeom>
                          <a:ln w="3175">
                            <a:noFill/>
                          </a:ln>
                        </p166:spPr>
                      </pslz:zmPr>
                    </pslz:sldZmObj>
                  </pslz:sldZm>
                </a:graphicData>
              </a:graphic>
            </p:graphicFrame>
          </mc:Choice>
          <mc:Fallback xmlns="">
            <p:pic>
              <p:nvPicPr>
                <p:cNvPr id="184" name="Zoom de diapositive 183">
                  <a:hlinkClick r:id="rId4" action="ppaction://hlinksldjump"/>
                  <a:extLst>
                    <a:ext uri="{FF2B5EF4-FFF2-40B4-BE49-F238E27FC236}">
                      <a16:creationId xmlns:a16="http://schemas.microsoft.com/office/drawing/2014/main" id="{B757ACAB-DA56-E7B4-436F-057952A156BD}"/>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206893" y="116074"/>
                  <a:ext cx="2077200" cy="2077200"/>
                </a:xfrm>
                <a:prstGeom prst="rect">
                  <a:avLst/>
                </a:prstGeom>
                <a:ln w="3175">
                  <a:noFill/>
                </a:ln>
              </p:spPr>
            </p:pic>
          </mc:Fallback>
        </mc:AlternateContent>
      </p:grpSp>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50FAF051-6DF8-AA65-20E4-B9B3FFAEC656}"/>
                  </a:ext>
                </a:extLst>
              </p:cNvPr>
              <p:cNvGraphicFramePr>
                <a:graphicFrameLocks noChangeAspect="1"/>
              </p:cNvGraphicFramePr>
              <p:nvPr>
                <p:extLst>
                  <p:ext uri="{D42A27DB-BD31-4B8C-83A1-F6EECF244321}">
                    <p14:modId xmlns:p14="http://schemas.microsoft.com/office/powerpoint/2010/main" val="2820635383"/>
                  </p:ext>
                </p:extLst>
              </p:nvPr>
            </p:nvGraphicFramePr>
            <p:xfrm>
              <a:off x="2201721" y="3462236"/>
              <a:ext cx="2971844" cy="3040811"/>
            </p:xfrm>
            <a:graphic>
              <a:graphicData uri="http://schemas.microsoft.com/office/powerpoint/2016/slidezoom">
                <pslz:sldZm>
                  <pslz:sldZmObj sldId="276" cId="4126735880">
                    <pslz:zmPr id="{7A2B85F7-E1DB-4C04-8C40-AC66B397852B}"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971844" cy="3040811"/>
                        </a:xfrm>
                        <a:prstGeom prst="rect">
                          <a:avLst/>
                        </a:prstGeom>
                        <a:ln w="3175">
                          <a:solidFill>
                            <a:srgbClr val="F0EEF0"/>
                          </a:solidFill>
                        </a:ln>
                      </p166:spPr>
                    </pslz:zmPr>
                  </pslz:sldZmObj>
                </pslz:sldZm>
              </a:graphicData>
            </a:graphic>
          </p:graphicFrame>
        </mc:Choice>
        <mc:Fallback xmlns="">
          <p:pic>
            <p:nvPicPr>
              <p:cNvPr id="5" name="Zoom de diapositive 4">
                <a:hlinkClick r:id="rId7" action="ppaction://hlinksldjump"/>
                <a:extLst>
                  <a:ext uri="{FF2B5EF4-FFF2-40B4-BE49-F238E27FC236}">
                    <a16:creationId xmlns:a16="http://schemas.microsoft.com/office/drawing/2014/main" id="{50FAF051-6DF8-AA65-20E4-B9B3FFAEC656}"/>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2201721" y="3462236"/>
                <a:ext cx="2971844" cy="3040811"/>
              </a:xfrm>
              <a:prstGeom prst="rect">
                <a:avLst/>
              </a:prstGeom>
              <a:ln w="3175">
                <a:solidFill>
                  <a:srgbClr val="F0EEF0"/>
                </a:solidFill>
              </a:ln>
            </p:spPr>
          </p:pic>
        </mc:Fallback>
      </mc:AlternateContent>
      <p:grpSp>
        <p:nvGrpSpPr>
          <p:cNvPr id="12" name="Groupe 11">
            <a:extLst>
              <a:ext uri="{FF2B5EF4-FFF2-40B4-BE49-F238E27FC236}">
                <a16:creationId xmlns:a16="http://schemas.microsoft.com/office/drawing/2014/main" id="{E88FFC22-BC84-ECDC-08F1-BC3A740C5F1B}"/>
              </a:ext>
            </a:extLst>
          </p:cNvPr>
          <p:cNvGrpSpPr/>
          <p:nvPr/>
        </p:nvGrpSpPr>
        <p:grpSpPr>
          <a:xfrm>
            <a:off x="6213936" y="3413343"/>
            <a:ext cx="2787189" cy="2924010"/>
            <a:chOff x="6213936" y="3413343"/>
            <a:chExt cx="2787189" cy="2924010"/>
          </a:xfrm>
        </p:grpSpPr>
        <p:grpSp>
          <p:nvGrpSpPr>
            <p:cNvPr id="10" name="Groupe 9">
              <a:extLst>
                <a:ext uri="{FF2B5EF4-FFF2-40B4-BE49-F238E27FC236}">
                  <a16:creationId xmlns:a16="http://schemas.microsoft.com/office/drawing/2014/main" id="{8E06CB10-B4BB-485A-0CB0-0B44E19517AB}"/>
                </a:ext>
              </a:extLst>
            </p:cNvPr>
            <p:cNvGrpSpPr/>
            <p:nvPr/>
          </p:nvGrpSpPr>
          <p:grpSpPr>
            <a:xfrm>
              <a:off x="6213936" y="3413343"/>
              <a:ext cx="2787189" cy="2924010"/>
              <a:chOff x="6213936" y="3413343"/>
              <a:chExt cx="2787189" cy="2924010"/>
            </a:xfrm>
          </p:grpSpPr>
          <p:grpSp>
            <p:nvGrpSpPr>
              <p:cNvPr id="153" name="Group 105">
                <a:extLst>
                  <a:ext uri="{FF2B5EF4-FFF2-40B4-BE49-F238E27FC236}">
                    <a16:creationId xmlns:a16="http://schemas.microsoft.com/office/drawing/2014/main" id="{9940DEBA-88BB-C465-403F-737816C8FAD8}"/>
                  </a:ext>
                </a:extLst>
              </p:cNvPr>
              <p:cNvGrpSpPr/>
              <p:nvPr/>
            </p:nvGrpSpPr>
            <p:grpSpPr>
              <a:xfrm>
                <a:off x="6528019" y="3413343"/>
                <a:ext cx="2077200" cy="2077200"/>
                <a:chOff x="7245656" y="1754971"/>
                <a:chExt cx="2362200" cy="2362200"/>
              </a:xfrm>
              <a:solidFill>
                <a:srgbClr val="FFC000"/>
              </a:solidFill>
            </p:grpSpPr>
            <p:sp>
              <p:nvSpPr>
                <p:cNvPr id="157" name="Oval 106">
                  <a:extLst>
                    <a:ext uri="{FF2B5EF4-FFF2-40B4-BE49-F238E27FC236}">
                      <a16:creationId xmlns:a16="http://schemas.microsoft.com/office/drawing/2014/main" id="{2436BAD6-8A51-CEB4-A8F0-5E71E9D6578D}"/>
                    </a:ext>
                  </a:extLst>
                </p:cNvPr>
                <p:cNvSpPr/>
                <p:nvPr/>
              </p:nvSpPr>
              <p:spPr>
                <a:xfrm>
                  <a:off x="7245656" y="1754971"/>
                  <a:ext cx="2362200" cy="2362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58" name="Picture 107">
                  <a:extLst>
                    <a:ext uri="{FF2B5EF4-FFF2-40B4-BE49-F238E27FC236}">
                      <a16:creationId xmlns:a16="http://schemas.microsoft.com/office/drawing/2014/main" id="{00EB2F0D-3B16-A026-1D24-44BCA453FBF5}"/>
                    </a:ext>
                  </a:extLst>
                </p:cNvPr>
                <p:cNvPicPr>
                  <a:picLocks noChangeAspect="1"/>
                </p:cNvPicPr>
                <p:nvPr/>
              </p:nvPicPr>
              <p:blipFill rotWithShape="1">
                <a:blip r:embed="rId9">
                  <a:extLst>
                    <a:ext uri="{28A0092B-C50C-407E-A947-70E740481C1C}">
                      <a14:useLocalDpi xmlns:a14="http://schemas.microsoft.com/office/drawing/2010/main" val="0"/>
                    </a:ext>
                  </a:extLst>
                </a:blip>
                <a:srcRect l="12772" r="12772"/>
                <a:stretch/>
              </p:blipFill>
              <p:spPr>
                <a:xfrm>
                  <a:off x="7395189" y="1904502"/>
                  <a:ext cx="2063140" cy="2063138"/>
                </a:xfrm>
                <a:prstGeom prst="ellipse">
                  <a:avLst/>
                </a:prstGeom>
                <a:grpFill/>
              </p:spPr>
            </p:pic>
          </p:grpSp>
          <p:grpSp>
            <p:nvGrpSpPr>
              <p:cNvPr id="178" name="Group 125">
                <a:extLst>
                  <a:ext uri="{FF2B5EF4-FFF2-40B4-BE49-F238E27FC236}">
                    <a16:creationId xmlns:a16="http://schemas.microsoft.com/office/drawing/2014/main" id="{FA81ACF5-CBFC-0359-1AFF-D3C82B297561}"/>
                  </a:ext>
                </a:extLst>
              </p:cNvPr>
              <p:cNvGrpSpPr/>
              <p:nvPr/>
            </p:nvGrpSpPr>
            <p:grpSpPr>
              <a:xfrm>
                <a:off x="6213936" y="5530410"/>
                <a:ext cx="2787189" cy="806943"/>
                <a:chOff x="6392877" y="4416136"/>
                <a:chExt cx="2787189" cy="806943"/>
              </a:xfrm>
            </p:grpSpPr>
            <p:sp>
              <p:nvSpPr>
                <p:cNvPr id="179" name="TextBox 126">
                  <a:extLst>
                    <a:ext uri="{FF2B5EF4-FFF2-40B4-BE49-F238E27FC236}">
                      <a16:creationId xmlns:a16="http://schemas.microsoft.com/office/drawing/2014/main" id="{DF147F86-1686-420A-7230-C89875D0A8ED}"/>
                    </a:ext>
                  </a:extLst>
                </p:cNvPr>
                <p:cNvSpPr txBox="1"/>
                <p:nvPr/>
              </p:nvSpPr>
              <p:spPr>
                <a:xfrm>
                  <a:off x="6392877" y="4416136"/>
                  <a:ext cx="2787189" cy="461665"/>
                </a:xfrm>
                <a:prstGeom prst="rect">
                  <a:avLst/>
                </a:prstGeom>
                <a:noFill/>
              </p:spPr>
              <p:txBody>
                <a:bodyPr wrap="square" rtlCol="0">
                  <a:spAutoFit/>
                </a:bodyPr>
                <a:lstStyle/>
                <a:p>
                  <a:pPr algn="ctr"/>
                  <a:r>
                    <a:rPr lang="fr-FR" sz="2400" noProof="0" dirty="0">
                      <a:solidFill>
                        <a:srgbClr val="FFC000"/>
                      </a:solidFill>
                      <a:latin typeface="Tw Cen MT" panose="020B0602020104020603" pitchFamily="34" charset="0"/>
                    </a:rPr>
                    <a:t>Gestion émotionnelle</a:t>
                  </a:r>
                </a:p>
              </p:txBody>
            </p:sp>
            <p:sp>
              <p:nvSpPr>
                <p:cNvPr id="180" name="TextBox 127">
                  <a:extLst>
                    <a:ext uri="{FF2B5EF4-FFF2-40B4-BE49-F238E27FC236}">
                      <a16:creationId xmlns:a16="http://schemas.microsoft.com/office/drawing/2014/main" id="{81D74330-5383-00B2-A50E-671CD7780C5F}"/>
                    </a:ext>
                  </a:extLst>
                </p:cNvPr>
                <p:cNvSpPr txBox="1"/>
                <p:nvPr/>
              </p:nvSpPr>
              <p:spPr>
                <a:xfrm>
                  <a:off x="6392877" y="4853747"/>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Nour</a:t>
                  </a:r>
                </a:p>
              </p:txBody>
            </p:sp>
          </p:grpSp>
        </p:grpSp>
        <p:grpSp>
          <p:nvGrpSpPr>
            <p:cNvPr id="170" name="Group 114">
              <a:extLst>
                <a:ext uri="{FF2B5EF4-FFF2-40B4-BE49-F238E27FC236}">
                  <a16:creationId xmlns:a16="http://schemas.microsoft.com/office/drawing/2014/main" id="{0FDC2D66-558C-3237-A1E6-376E37E6D885}"/>
                </a:ext>
              </a:extLst>
            </p:cNvPr>
            <p:cNvGrpSpPr/>
            <p:nvPr/>
          </p:nvGrpSpPr>
          <p:grpSpPr>
            <a:xfrm>
              <a:off x="6588157" y="3465089"/>
              <a:ext cx="662608" cy="508072"/>
              <a:chOff x="677261" y="2131356"/>
              <a:chExt cx="662608" cy="508072"/>
            </a:xfrm>
          </p:grpSpPr>
          <p:sp>
            <p:nvSpPr>
              <p:cNvPr id="171" name="Oval 115">
                <a:extLst>
                  <a:ext uri="{FF2B5EF4-FFF2-40B4-BE49-F238E27FC236}">
                    <a16:creationId xmlns:a16="http://schemas.microsoft.com/office/drawing/2014/main" id="{8C229AD2-4A51-F3AA-4D75-D6199D2825E7}"/>
                  </a:ext>
                </a:extLst>
              </p:cNvPr>
              <p:cNvSpPr/>
              <p:nvPr/>
            </p:nvSpPr>
            <p:spPr>
              <a:xfrm>
                <a:off x="739878" y="2131356"/>
                <a:ext cx="508072" cy="5080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72" name="TextBox 116">
                <a:extLst>
                  <a:ext uri="{FF2B5EF4-FFF2-40B4-BE49-F238E27FC236}">
                    <a16:creationId xmlns:a16="http://schemas.microsoft.com/office/drawing/2014/main" id="{3C02EAA0-B382-3E39-769F-427F4CBEF170}"/>
                  </a:ext>
                </a:extLst>
              </p:cNvPr>
              <p:cNvSpPr txBox="1"/>
              <p:nvPr/>
            </p:nvSpPr>
            <p:spPr>
              <a:xfrm>
                <a:off x="677261" y="2164253"/>
                <a:ext cx="662608" cy="461665"/>
              </a:xfrm>
              <a:prstGeom prst="rect">
                <a:avLst/>
              </a:prstGeom>
              <a:noFill/>
            </p:spPr>
            <p:txBody>
              <a:bodyPr wrap="square" rtlCol="0">
                <a:spAutoFit/>
              </a:bodyPr>
              <a:lstStyle/>
              <a:p>
                <a:pPr algn="ctr"/>
                <a:r>
                  <a:rPr lang="fr-FR" sz="2400" b="1" noProof="0" dirty="0">
                    <a:solidFill>
                      <a:srgbClr val="E6E7E9"/>
                    </a:solidFill>
                    <a:latin typeface="Tw Cen MT" panose="020B0602020104020603" pitchFamily="34" charset="0"/>
                  </a:rPr>
                  <a:t>04</a:t>
                </a:r>
              </a:p>
            </p:txBody>
          </p:sp>
        </p:grpSp>
      </p:grpSp>
      <p:grpSp>
        <p:nvGrpSpPr>
          <p:cNvPr id="4" name="Group 3">
            <a:extLst>
              <a:ext uri="{FF2B5EF4-FFF2-40B4-BE49-F238E27FC236}">
                <a16:creationId xmlns:a16="http://schemas.microsoft.com/office/drawing/2014/main" id="{7F7FDA17-CC45-A00D-B49C-D4EC932D3766}"/>
              </a:ext>
            </a:extLst>
          </p:cNvPr>
          <p:cNvGrpSpPr/>
          <p:nvPr/>
        </p:nvGrpSpPr>
        <p:grpSpPr>
          <a:xfrm>
            <a:off x="5450959" y="96722"/>
            <a:ext cx="2644771" cy="2893636"/>
            <a:chOff x="5450959" y="96722"/>
            <a:chExt cx="2644771" cy="2893636"/>
          </a:xfrm>
        </p:grpSpPr>
        <p:grpSp>
          <p:nvGrpSpPr>
            <p:cNvPr id="9" name="Groupe 8">
              <a:extLst>
                <a:ext uri="{FF2B5EF4-FFF2-40B4-BE49-F238E27FC236}">
                  <a16:creationId xmlns:a16="http://schemas.microsoft.com/office/drawing/2014/main" id="{DF6211AA-F44B-B7ED-21EA-125FF3A12EF0}"/>
                </a:ext>
              </a:extLst>
            </p:cNvPr>
            <p:cNvGrpSpPr/>
            <p:nvPr/>
          </p:nvGrpSpPr>
          <p:grpSpPr>
            <a:xfrm>
              <a:off x="5450959" y="132015"/>
              <a:ext cx="2644771" cy="2858343"/>
              <a:chOff x="5450959" y="132015"/>
              <a:chExt cx="2644771" cy="2858343"/>
            </a:xfrm>
          </p:grpSpPr>
          <p:sp>
            <p:nvSpPr>
              <p:cNvPr id="107" name="Oval 106">
                <a:extLst>
                  <a:ext uri="{FF2B5EF4-FFF2-40B4-BE49-F238E27FC236}">
                    <a16:creationId xmlns:a16="http://schemas.microsoft.com/office/drawing/2014/main" id="{BEA41108-70F3-44FD-9476-BB5FCAD01852}"/>
                  </a:ext>
                </a:extLst>
              </p:cNvPr>
              <p:cNvSpPr/>
              <p:nvPr/>
            </p:nvSpPr>
            <p:spPr>
              <a:xfrm>
                <a:off x="5671351" y="132015"/>
                <a:ext cx="2077200" cy="2077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126" name="Group 125">
                <a:extLst>
                  <a:ext uri="{FF2B5EF4-FFF2-40B4-BE49-F238E27FC236}">
                    <a16:creationId xmlns:a16="http://schemas.microsoft.com/office/drawing/2014/main" id="{A5E2E5DE-DB63-4888-A16C-FBB53DF5105F}"/>
                  </a:ext>
                </a:extLst>
              </p:cNvPr>
              <p:cNvGrpSpPr/>
              <p:nvPr/>
            </p:nvGrpSpPr>
            <p:grpSpPr>
              <a:xfrm>
                <a:off x="5450959" y="2183415"/>
                <a:ext cx="2644771" cy="806943"/>
                <a:chOff x="6392877" y="4416136"/>
                <a:chExt cx="2644771" cy="806943"/>
              </a:xfrm>
            </p:grpSpPr>
            <p:sp>
              <p:nvSpPr>
                <p:cNvPr id="127" name="TextBox 126">
                  <a:extLst>
                    <a:ext uri="{FF2B5EF4-FFF2-40B4-BE49-F238E27FC236}">
                      <a16:creationId xmlns:a16="http://schemas.microsoft.com/office/drawing/2014/main" id="{A72104E9-D31B-4FE5-8105-9C439D743046}"/>
                    </a:ext>
                  </a:extLst>
                </p:cNvPr>
                <p:cNvSpPr txBox="1"/>
                <p:nvPr/>
              </p:nvSpPr>
              <p:spPr>
                <a:xfrm>
                  <a:off x="6392877" y="4416136"/>
                  <a:ext cx="2644771" cy="461665"/>
                </a:xfrm>
                <a:prstGeom prst="rect">
                  <a:avLst/>
                </a:prstGeom>
                <a:noFill/>
              </p:spPr>
              <p:txBody>
                <a:bodyPr wrap="square" rtlCol="0">
                  <a:spAutoFit/>
                </a:bodyPr>
                <a:lstStyle/>
                <a:p>
                  <a:pPr algn="ctr"/>
                  <a:r>
                    <a:rPr lang="fr-FR" sz="2400" noProof="0" dirty="0">
                      <a:solidFill>
                        <a:srgbClr val="5D7373"/>
                      </a:solidFill>
                      <a:latin typeface="Tw Cen MT" panose="020B0602020104020603" pitchFamily="34" charset="0"/>
                    </a:rPr>
                    <a:t>Auto-Formation</a:t>
                  </a:r>
                </a:p>
              </p:txBody>
            </p:sp>
            <p:sp>
              <p:nvSpPr>
                <p:cNvPr id="128" name="TextBox 127">
                  <a:extLst>
                    <a:ext uri="{FF2B5EF4-FFF2-40B4-BE49-F238E27FC236}">
                      <a16:creationId xmlns:a16="http://schemas.microsoft.com/office/drawing/2014/main" id="{2C9848EF-A792-46BC-8A1A-95DC4C6A8499}"/>
                    </a:ext>
                  </a:extLst>
                </p:cNvPr>
                <p:cNvSpPr txBox="1"/>
                <p:nvPr/>
              </p:nvSpPr>
              <p:spPr>
                <a:xfrm>
                  <a:off x="6392877" y="4853747"/>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Amine</a:t>
                  </a:r>
                </a:p>
              </p:txBody>
            </p:sp>
          </p:grpSp>
        </p:gr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BF0C23FB-BEAB-2CA6-D9F1-E4BBAE0D8800}"/>
                    </a:ext>
                  </a:extLst>
                </p:cNvPr>
                <p:cNvGraphicFramePr>
                  <a:graphicFrameLocks noChangeAspect="1"/>
                </p:cNvGraphicFramePr>
                <p:nvPr>
                  <p:extLst>
                    <p:ext uri="{D42A27DB-BD31-4B8C-83A1-F6EECF244321}">
                      <p14:modId xmlns:p14="http://schemas.microsoft.com/office/powerpoint/2010/main" val="1752372483"/>
                    </p:ext>
                  </p:extLst>
                </p:nvPr>
              </p:nvGraphicFramePr>
              <p:xfrm>
                <a:off x="5911582" y="297424"/>
                <a:ext cx="1723523" cy="1714500"/>
              </p:xfrm>
              <a:graphic>
                <a:graphicData uri="http://schemas.microsoft.com/office/powerpoint/2016/slidezoom">
                  <pslz:sldZm>
                    <pslz:sldZmObj sldId="263" cId="1264842457">
                      <pslz:zmPr id="{4D839DDB-B0EA-441F-A5B1-27FC0AB31584}"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723523" cy="1714500"/>
                          </a:xfrm>
                          <a:prstGeom prst="rect">
                            <a:avLst/>
                          </a:prstGeom>
                          <a:ln w="3175">
                            <a:solidFill>
                              <a:prstClr val="ltGray"/>
                            </a:solidFill>
                          </a:ln>
                        </p166:spPr>
                      </pslz:zmPr>
                    </pslz:sldZmObj>
                  </pslz:sldZm>
                </a:graphicData>
              </a:graphic>
            </p:graphicFrame>
          </mc:Choice>
          <mc:Fallback xmlns="">
            <p:pic>
              <p:nvPicPr>
                <p:cNvPr id="3" name="Slide Zoom 2">
                  <a:hlinkClick r:id="rId11" action="ppaction://hlinksldjump"/>
                  <a:extLst>
                    <a:ext uri="{FF2B5EF4-FFF2-40B4-BE49-F238E27FC236}">
                      <a16:creationId xmlns:a16="http://schemas.microsoft.com/office/drawing/2014/main" id="{BF0C23FB-BEAB-2CA6-D9F1-E4BBAE0D8800}"/>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5911582" y="297424"/>
                  <a:ext cx="1723523" cy="1714500"/>
                </a:xfrm>
                <a:prstGeom prst="rect">
                  <a:avLst/>
                </a:prstGeom>
                <a:ln w="3175">
                  <a:solidFill>
                    <a:prstClr val="ltGray"/>
                  </a:solidFill>
                </a:ln>
              </p:spPr>
            </p:pic>
          </mc:Fallback>
        </mc:AlternateContent>
        <p:grpSp>
          <p:nvGrpSpPr>
            <p:cNvPr id="115" name="Group 114">
              <a:extLst>
                <a:ext uri="{FF2B5EF4-FFF2-40B4-BE49-F238E27FC236}">
                  <a16:creationId xmlns:a16="http://schemas.microsoft.com/office/drawing/2014/main" id="{999227E9-EB21-4059-B513-140E8EB32283}"/>
                </a:ext>
              </a:extLst>
            </p:cNvPr>
            <p:cNvGrpSpPr/>
            <p:nvPr/>
          </p:nvGrpSpPr>
          <p:grpSpPr>
            <a:xfrm>
              <a:off x="5727481" y="96722"/>
              <a:ext cx="662608" cy="508072"/>
              <a:chOff x="662610" y="2131356"/>
              <a:chExt cx="662608" cy="508072"/>
            </a:xfrm>
          </p:grpSpPr>
          <p:sp>
            <p:nvSpPr>
              <p:cNvPr id="116" name="Oval 115">
                <a:extLst>
                  <a:ext uri="{FF2B5EF4-FFF2-40B4-BE49-F238E27FC236}">
                    <a16:creationId xmlns:a16="http://schemas.microsoft.com/office/drawing/2014/main" id="{16BFFE64-6C8E-4F76-92AF-FE854A15A057}"/>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17" name="TextBox 116">
                <a:extLst>
                  <a:ext uri="{FF2B5EF4-FFF2-40B4-BE49-F238E27FC236}">
                    <a16:creationId xmlns:a16="http://schemas.microsoft.com/office/drawing/2014/main" id="{A560E021-6D3E-44E0-9017-02F6FD846B8E}"/>
                  </a:ext>
                </a:extLst>
              </p:cNvPr>
              <p:cNvSpPr txBox="1"/>
              <p:nvPr/>
            </p:nvSpPr>
            <p:spPr>
              <a:xfrm>
                <a:off x="662610" y="2140270"/>
                <a:ext cx="662608" cy="461665"/>
              </a:xfrm>
              <a:prstGeom prst="rect">
                <a:avLst/>
              </a:prstGeom>
              <a:noFill/>
            </p:spPr>
            <p:txBody>
              <a:bodyPr wrap="square" rtlCol="0">
                <a:spAutoFit/>
              </a:bodyPr>
              <a:lstStyle/>
              <a:p>
                <a:pPr algn="ctr"/>
                <a:r>
                  <a:rPr lang="fr-FR" sz="2400" b="1" noProof="0" dirty="0">
                    <a:solidFill>
                      <a:srgbClr val="E6E7E9"/>
                    </a:solidFill>
                    <a:latin typeface="Tw Cen MT" panose="020B0602020104020603" pitchFamily="34" charset="0"/>
                  </a:rPr>
                  <a:t>03</a:t>
                </a:r>
              </a:p>
            </p:txBody>
          </p:sp>
        </p:grpSp>
      </p:grpSp>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3DC19-3F7E-29E0-0C30-4FE4A91A487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38A63FF-C0B5-F41C-E00A-40BDC327249B}"/>
              </a:ext>
            </a:extLst>
          </p:cNvPr>
          <p:cNvSpPr/>
          <p:nvPr/>
        </p:nvSpPr>
        <p:spPr>
          <a:xfrm>
            <a:off x="0" y="0"/>
            <a:ext cx="12202986" cy="6858000"/>
          </a:xfrm>
          <a:prstGeom prst="rect">
            <a:avLst/>
          </a:prstGeom>
          <a:solidFill>
            <a:srgbClr val="F0EEF0"/>
          </a:solidFill>
          <a:effectLst>
            <a:innerShdw blurRad="127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5F3B9D34-FC91-41A3-AA19-C02A0B409F34}"/>
              </a:ext>
            </a:extLst>
          </p:cNvPr>
          <p:cNvGrpSpPr/>
          <p:nvPr/>
        </p:nvGrpSpPr>
        <p:grpSpPr>
          <a:xfrm>
            <a:off x="11245914" y="2940178"/>
            <a:ext cx="957073" cy="1886304"/>
            <a:chOff x="11129999" y="2337437"/>
            <a:chExt cx="1072986" cy="2176505"/>
          </a:xfrm>
        </p:grpSpPr>
        <p:sp>
          <p:nvSpPr>
            <p:cNvPr id="53" name="TextBox 52">
              <a:extLst>
                <a:ext uri="{FF2B5EF4-FFF2-40B4-BE49-F238E27FC236}">
                  <a16:creationId xmlns:a16="http://schemas.microsoft.com/office/drawing/2014/main" id="{E0E8376D-E14E-E6E3-093E-99D5EE87C385}"/>
                </a:ext>
              </a:extLst>
            </p:cNvPr>
            <p:cNvSpPr txBox="1"/>
            <p:nvPr/>
          </p:nvSpPr>
          <p:spPr>
            <a:xfrm rot="16200000">
              <a:off x="10837733" y="3148691"/>
              <a:ext cx="2176505"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B48CAD1C-E595-036E-FFEE-5F879C6D7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3" name="ZoneTexte 2">
            <a:extLst>
              <a:ext uri="{FF2B5EF4-FFF2-40B4-BE49-F238E27FC236}">
                <a16:creationId xmlns:a16="http://schemas.microsoft.com/office/drawing/2014/main" id="{C07B23A1-E09E-E18A-2805-4B69FFB71A49}"/>
              </a:ext>
            </a:extLst>
          </p:cNvPr>
          <p:cNvSpPr txBox="1"/>
          <p:nvPr/>
        </p:nvSpPr>
        <p:spPr>
          <a:xfrm>
            <a:off x="2284688" y="571461"/>
            <a:ext cx="9984826" cy="646331"/>
          </a:xfrm>
          <a:prstGeom prst="rect">
            <a:avLst/>
          </a:prstGeom>
          <a:noFill/>
        </p:spPr>
        <p:txBody>
          <a:bodyPr wrap="square" rtlCol="0">
            <a:spAutoFit/>
          </a:bodyPr>
          <a:lstStyle/>
          <a:p>
            <a:r>
              <a:rPr lang="fr-FR" sz="3600" b="1" dirty="0">
                <a:solidFill>
                  <a:schemeClr val="tx1">
                    <a:lumMod val="95000"/>
                    <a:lumOff val="5000"/>
                  </a:schemeClr>
                </a:solidFill>
                <a:effectLst>
                  <a:outerShdw blurRad="38100" dist="38100" dir="2700000" algn="tl">
                    <a:srgbClr val="000000">
                      <a:alpha val="43137"/>
                    </a:srgbClr>
                  </a:outerShdw>
                </a:effectLst>
                <a:latin typeface="Tw Cen MT" panose="020B0602020104020603" pitchFamily="34" charset="0"/>
              </a:rPr>
              <a:t>Conscience et la Confiance en soi </a:t>
            </a:r>
          </a:p>
        </p:txBody>
      </p:sp>
      <p:pic>
        <p:nvPicPr>
          <p:cNvPr id="4" name="Image 3">
            <a:extLst>
              <a:ext uri="{FF2B5EF4-FFF2-40B4-BE49-F238E27FC236}">
                <a16:creationId xmlns:a16="http://schemas.microsoft.com/office/drawing/2014/main" id="{F8A123A8-4ACA-DA10-55A8-E780F1A2D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209" y="1822996"/>
            <a:ext cx="3241458" cy="2410400"/>
          </a:xfrm>
          <a:prstGeom prst="rect">
            <a:avLst/>
          </a:prstGeom>
        </p:spPr>
      </p:pic>
      <p:sp>
        <p:nvSpPr>
          <p:cNvPr id="5" name="ZoneTexte 4">
            <a:extLst>
              <a:ext uri="{FF2B5EF4-FFF2-40B4-BE49-F238E27FC236}">
                <a16:creationId xmlns:a16="http://schemas.microsoft.com/office/drawing/2014/main" id="{2C9F491F-1997-E975-9790-D0D0A333142F}"/>
              </a:ext>
            </a:extLst>
          </p:cNvPr>
          <p:cNvSpPr txBox="1"/>
          <p:nvPr/>
        </p:nvSpPr>
        <p:spPr>
          <a:xfrm>
            <a:off x="7400925" y="2190145"/>
            <a:ext cx="3791785" cy="3416320"/>
          </a:xfrm>
          <a:prstGeom prst="rect">
            <a:avLst/>
          </a:prstGeom>
          <a:noFill/>
        </p:spPr>
        <p:txBody>
          <a:bodyPr wrap="square" rtlCol="0">
            <a:spAutoFit/>
          </a:bodyPr>
          <a:lstStyle/>
          <a:p>
            <a:pPr algn="ctr"/>
            <a:r>
              <a:rPr lang="fr-FR" sz="2400" dirty="0">
                <a:ln w="0"/>
                <a:effectLst>
                  <a:outerShdw blurRad="38100" dist="19050" dir="2700000" algn="tl" rotWithShape="0">
                    <a:schemeClr val="dk1">
                      <a:alpha val="40000"/>
                    </a:schemeClr>
                  </a:outerShdw>
                </a:effectLst>
                <a:latin typeface="Tw Cen MT" panose="020B0602020104020603" pitchFamily="34" charset="0"/>
              </a:rPr>
              <a:t>La confiance en soi, c'est croire en sa capacité à surmonter des défis et à atteindre ses objectifs. Elle est essentielle pour prendre des décisions et gérer le stress, ce qui affecte directement nos performances.</a:t>
            </a:r>
          </a:p>
        </p:txBody>
      </p:sp>
      <p:sp>
        <p:nvSpPr>
          <p:cNvPr id="6" name="ZoneTexte 5">
            <a:extLst>
              <a:ext uri="{FF2B5EF4-FFF2-40B4-BE49-F238E27FC236}">
                <a16:creationId xmlns:a16="http://schemas.microsoft.com/office/drawing/2014/main" id="{9683CDE5-2CA4-27B2-4C43-FA9A19EB3B85}"/>
              </a:ext>
            </a:extLst>
          </p:cNvPr>
          <p:cNvSpPr txBox="1"/>
          <p:nvPr/>
        </p:nvSpPr>
        <p:spPr>
          <a:xfrm>
            <a:off x="728802" y="2190145"/>
            <a:ext cx="3824148" cy="3416320"/>
          </a:xfrm>
          <a:prstGeom prst="rect">
            <a:avLst/>
          </a:prstGeom>
          <a:noFill/>
        </p:spPr>
        <p:txBody>
          <a:bodyPr wrap="square" rtlCol="0">
            <a:spAutoFit/>
          </a:bodyPr>
          <a:lstStyle/>
          <a:p>
            <a:pPr marL="0" algn="ctr" rtl="0" eaLnBrk="1" latinLnBrk="0" hangingPunct="1">
              <a:buNone/>
            </a:pPr>
            <a:r>
              <a:rPr lang="fr-FR" sz="2400" kern="1200" dirty="0">
                <a:ln w="0"/>
                <a:effectLst>
                  <a:outerShdw blurRad="38100" dist="19050" dir="2700000" algn="tl" rotWithShape="0">
                    <a:schemeClr val="dk1">
                      <a:alpha val="40000"/>
                    </a:schemeClr>
                  </a:outerShdw>
                </a:effectLst>
                <a:latin typeface="Tw Cen MT" panose="020B0602020104020603" pitchFamily="34" charset="0"/>
              </a:rPr>
              <a:t>La conscience en soi est la capacité de se connaître, de reconnaître ses émotions et ses effets sur les autres.</a:t>
            </a:r>
            <a:endParaRPr lang="fr-FR" sz="2400" dirty="0">
              <a:ln w="0"/>
              <a:effectLst>
                <a:outerShdw blurRad="38100" dist="19050" dir="2700000" algn="tl" rotWithShape="0">
                  <a:schemeClr val="dk1">
                    <a:alpha val="40000"/>
                  </a:schemeClr>
                </a:outerShdw>
              </a:effectLst>
              <a:latin typeface="Tw Cen MT" panose="020B0602020104020603" pitchFamily="34" charset="0"/>
            </a:endParaRPr>
          </a:p>
          <a:p>
            <a:pPr marL="0" algn="ctr" rtl="0" eaLnBrk="1" latinLnBrk="0" hangingPunct="1"/>
            <a:r>
              <a:rPr lang="fr-FR" sz="2400" kern="1200" dirty="0">
                <a:ln w="0"/>
                <a:effectLst>
                  <a:outerShdw blurRad="38100" dist="19050" dir="2700000" algn="tl" rotWithShape="0">
                    <a:schemeClr val="dk1">
                      <a:alpha val="40000"/>
                    </a:schemeClr>
                  </a:outerShdw>
                </a:effectLst>
                <a:latin typeface="Tw Cen MT" panose="020B0602020104020603" pitchFamily="34" charset="0"/>
              </a:rPr>
              <a:t> Elle est importante pour un leadership efficace, permettant une meilleure gestion des relations interpersonnelles.</a:t>
            </a:r>
            <a:endParaRPr lang="fr-FR" sz="2400" dirty="0">
              <a:ln w="0"/>
              <a:effectLst>
                <a:outerShdw blurRad="38100" dist="19050" dir="2700000" algn="tl" rotWithShape="0">
                  <a:schemeClr val="dk1">
                    <a:alpha val="40000"/>
                  </a:schemeClr>
                </a:outerShdw>
              </a:effectLst>
              <a:latin typeface="Tw Cen MT" panose="020B0602020104020603" pitchFamily="34" charset="0"/>
            </a:endParaRPr>
          </a:p>
        </p:txBody>
      </p:sp>
      <p:cxnSp>
        <p:nvCxnSpPr>
          <p:cNvPr id="7" name="Connecteur droit avec flèche 18">
            <a:extLst>
              <a:ext uri="{FF2B5EF4-FFF2-40B4-BE49-F238E27FC236}">
                <a16:creationId xmlns:a16="http://schemas.microsoft.com/office/drawing/2014/main" id="{6B3C0DA9-74C9-3357-A493-87C65C98E2CD}"/>
              </a:ext>
            </a:extLst>
          </p:cNvPr>
          <p:cNvCxnSpPr/>
          <p:nvPr/>
        </p:nvCxnSpPr>
        <p:spPr>
          <a:xfrm>
            <a:off x="2828925" y="5810250"/>
            <a:ext cx="1266825" cy="350482"/>
          </a:xfrm>
          <a:prstGeom prst="curvedConnector3">
            <a:avLst>
              <a:gd name="adj1" fmla="val -5902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18">
            <a:extLst>
              <a:ext uri="{FF2B5EF4-FFF2-40B4-BE49-F238E27FC236}">
                <a16:creationId xmlns:a16="http://schemas.microsoft.com/office/drawing/2014/main" id="{0DC3A566-F69C-7371-698C-B9246A48BF75}"/>
              </a:ext>
            </a:extLst>
          </p:cNvPr>
          <p:cNvCxnSpPr>
            <a:cxnSpLocks/>
          </p:cNvCxnSpPr>
          <p:nvPr/>
        </p:nvCxnSpPr>
        <p:spPr>
          <a:xfrm rot="10800000" flipV="1">
            <a:off x="8316596" y="5810250"/>
            <a:ext cx="1266825" cy="350482"/>
          </a:xfrm>
          <a:prstGeom prst="curvedConnector3">
            <a:avLst>
              <a:gd name="adj1" fmla="val -5902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e 8">
            <a:extLst>
              <a:ext uri="{FF2B5EF4-FFF2-40B4-BE49-F238E27FC236}">
                <a16:creationId xmlns:a16="http://schemas.microsoft.com/office/drawing/2014/main" id="{30F0FAE6-E61E-EC39-DEE3-BB3F0D313AB9}"/>
              </a:ext>
            </a:extLst>
          </p:cNvPr>
          <p:cNvGrpSpPr/>
          <p:nvPr/>
        </p:nvGrpSpPr>
        <p:grpSpPr>
          <a:xfrm>
            <a:off x="4886327" y="5333999"/>
            <a:ext cx="2390774" cy="1119011"/>
            <a:chOff x="4886327" y="5333999"/>
            <a:chExt cx="2390774" cy="1119011"/>
          </a:xfrm>
        </p:grpSpPr>
        <p:sp>
          <p:nvSpPr>
            <p:cNvPr id="10" name="Ellipse 9">
              <a:extLst>
                <a:ext uri="{FF2B5EF4-FFF2-40B4-BE49-F238E27FC236}">
                  <a16:creationId xmlns:a16="http://schemas.microsoft.com/office/drawing/2014/main" id="{991EE92C-7DE2-2A46-53FB-7235E64787D6}"/>
                </a:ext>
              </a:extLst>
            </p:cNvPr>
            <p:cNvSpPr/>
            <p:nvPr/>
          </p:nvSpPr>
          <p:spPr>
            <a:xfrm>
              <a:off x="4886327" y="5333999"/>
              <a:ext cx="2390774" cy="1119011"/>
            </a:xfrm>
            <a:prstGeom prst="ellipse">
              <a:avLst/>
            </a:prstGeom>
            <a:solidFill>
              <a:srgbClr val="924A72"/>
            </a:solidFill>
            <a:ln w="28575">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CC8BE79A-AE42-F2D6-C4C2-2879A0C70CA5}"/>
                </a:ext>
              </a:extLst>
            </p:cNvPr>
            <p:cNvSpPr txBox="1"/>
            <p:nvPr/>
          </p:nvSpPr>
          <p:spPr>
            <a:xfrm>
              <a:off x="5308466" y="5662671"/>
              <a:ext cx="1783661" cy="461665"/>
            </a:xfrm>
            <a:prstGeom prst="rect">
              <a:avLst/>
            </a:prstGeom>
            <a:noFill/>
          </p:spPr>
          <p:txBody>
            <a:bodyPr wrap="square" rtlCol="0">
              <a:spAutoFit/>
            </a:bodyPr>
            <a:lstStyle/>
            <a:p>
              <a:r>
                <a:rPr lang="fr-FR" sz="2400" b="1" dirty="0">
                  <a:solidFill>
                    <a:schemeClr val="bg2"/>
                  </a:solidFill>
                </a:rPr>
                <a:t>Leadership </a:t>
              </a:r>
            </a:p>
          </p:txBody>
        </p:sp>
      </p:grpSp>
      <mc:AlternateContent xmlns:mc="http://schemas.openxmlformats.org/markup-compatibility/2006" xmlns:pslz="http://schemas.microsoft.com/office/powerpoint/2016/slidezoom">
        <mc:Choice Requires="pslz">
          <p:graphicFrame>
            <p:nvGraphicFramePr>
              <p:cNvPr id="12" name="Zoom de diapositive 11">
                <a:extLst>
                  <a:ext uri="{FF2B5EF4-FFF2-40B4-BE49-F238E27FC236}">
                    <a16:creationId xmlns:a16="http://schemas.microsoft.com/office/drawing/2014/main" id="{BE36148F-9C60-A20B-7528-AD5D6ACDBC94}"/>
                  </a:ext>
                </a:extLst>
              </p:cNvPr>
              <p:cNvGraphicFramePr>
                <a:graphicFrameLocks noChangeAspect="1"/>
              </p:cNvGraphicFramePr>
              <p:nvPr>
                <p:extLst>
                  <p:ext uri="{D42A27DB-BD31-4B8C-83A1-F6EECF244321}">
                    <p14:modId xmlns:p14="http://schemas.microsoft.com/office/powerpoint/2010/main" val="1965235221"/>
                  </p:ext>
                </p:extLst>
              </p:nvPr>
            </p:nvGraphicFramePr>
            <p:xfrm>
              <a:off x="4758419" y="5244277"/>
              <a:ext cx="2727434" cy="1298451"/>
            </p:xfrm>
            <a:graphic>
              <a:graphicData uri="http://schemas.microsoft.com/office/powerpoint/2016/slidezoom">
                <pslz:sldZm>
                  <pslz:sldZmObj sldId="274" cId="3781232932">
                    <pslz:zmPr id="{E5AAC081-F050-4040-987F-2D6BC2830C72}" imageType="cover" transitionDur="2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727434" cy="1298451"/>
                        </a:xfrm>
                        <a:prstGeom prst="rect">
                          <a:avLst/>
                        </a:prstGeom>
                        <a:ln w="3175">
                          <a:noFill/>
                        </a:ln>
                      </p166:spPr>
                    </pslz:zmPr>
                  </pslz:sldZmObj>
                </pslz:sldZm>
              </a:graphicData>
            </a:graphic>
          </p:graphicFrame>
        </mc:Choice>
        <mc:Fallback xmlns="">
          <p:pic>
            <p:nvPicPr>
              <p:cNvPr id="12" name="Zoom de diapositive 11">
                <a:extLst>
                  <a:ext uri="{FF2B5EF4-FFF2-40B4-BE49-F238E27FC236}">
                    <a16:creationId xmlns:a16="http://schemas.microsoft.com/office/drawing/2014/main" id="{BE36148F-9C60-A20B-7528-AD5D6ACDBC9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758419" y="5244277"/>
                <a:ext cx="2727434" cy="129845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5" name="Zoom de diapositive 14">
                <a:extLst>
                  <a:ext uri="{FF2B5EF4-FFF2-40B4-BE49-F238E27FC236}">
                    <a16:creationId xmlns:a16="http://schemas.microsoft.com/office/drawing/2014/main" id="{D69B20F8-F32F-CC85-C3ED-68F76B86357B}"/>
                  </a:ext>
                </a:extLst>
              </p:cNvPr>
              <p:cNvGraphicFramePr>
                <a:graphicFrameLocks noChangeAspect="1"/>
              </p:cNvGraphicFramePr>
              <p:nvPr>
                <p:extLst>
                  <p:ext uri="{D42A27DB-BD31-4B8C-83A1-F6EECF244321}">
                    <p14:modId xmlns:p14="http://schemas.microsoft.com/office/powerpoint/2010/main" val="2900979269"/>
                  </p:ext>
                </p:extLst>
              </p:nvPr>
            </p:nvGraphicFramePr>
            <p:xfrm>
              <a:off x="4591052" y="5086156"/>
              <a:ext cx="3048000" cy="1448187"/>
            </p:xfrm>
            <a:graphic>
              <a:graphicData uri="http://schemas.microsoft.com/office/powerpoint/2016/slidezoom">
                <pslz:sldZm>
                  <pslz:sldZmObj sldId="275" cId="4268605932">
                    <pslz:zmPr id="{7486AB44-D53E-49DC-A40E-8A90DC24A13C}"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448187"/>
                        </a:xfrm>
                        <a:prstGeom prst="rect">
                          <a:avLst/>
                        </a:prstGeom>
                        <a:ln w="3175">
                          <a:solidFill>
                            <a:prstClr val="ltGray"/>
                          </a:solidFill>
                        </a:ln>
                      </p166:spPr>
                    </pslz:zmPr>
                  </pslz:sldZmObj>
                </pslz:sldZm>
              </a:graphicData>
            </a:graphic>
          </p:graphicFrame>
        </mc:Choice>
        <mc:Fallback xmlns="">
          <p:pic>
            <p:nvPicPr>
              <p:cNvPr id="15" name="Zoom de diapositive 14">
                <a:hlinkClick r:id="rId7" action="ppaction://hlinksldjump"/>
                <a:extLst>
                  <a:ext uri="{FF2B5EF4-FFF2-40B4-BE49-F238E27FC236}">
                    <a16:creationId xmlns:a16="http://schemas.microsoft.com/office/drawing/2014/main" id="{D69B20F8-F32F-CC85-C3ED-68F76B86357B}"/>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591052" y="5086156"/>
                <a:ext cx="3048000" cy="1448187"/>
              </a:xfrm>
              <a:prstGeom prst="rect">
                <a:avLst/>
              </a:prstGeom>
              <a:ln w="3175">
                <a:solidFill>
                  <a:prstClr val="ltGray"/>
                </a:solidFill>
              </a:ln>
            </p:spPr>
          </p:pic>
        </mc:Fallback>
      </mc:AlternateContent>
    </p:spTree>
    <p:extLst>
      <p:ext uri="{BB962C8B-B14F-4D97-AF65-F5344CB8AC3E}">
        <p14:creationId xmlns:p14="http://schemas.microsoft.com/office/powerpoint/2010/main" val="30634437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79057-07F2-1DFC-6109-70E1FF8CD09A}"/>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C4A097B6-7347-1B63-E5A2-9E7866754D6B}"/>
              </a:ext>
            </a:extLst>
          </p:cNvPr>
          <p:cNvSpPr/>
          <p:nvPr/>
        </p:nvSpPr>
        <p:spPr>
          <a:xfrm>
            <a:off x="0" y="0"/>
            <a:ext cx="12192000" cy="6858000"/>
          </a:xfrm>
          <a:prstGeom prst="rect">
            <a:avLst/>
          </a:prstGeom>
          <a:solidFill>
            <a:srgbClr val="F0EEF0"/>
          </a:solidFill>
          <a:effectLst>
            <a:innerShdw blurRad="127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Diagramme 13">
            <a:extLst>
              <a:ext uri="{FF2B5EF4-FFF2-40B4-BE49-F238E27FC236}">
                <a16:creationId xmlns:a16="http://schemas.microsoft.com/office/drawing/2014/main" id="{C98EF09D-3A16-AC30-4B95-0E872617113A}"/>
              </a:ext>
            </a:extLst>
          </p:cNvPr>
          <p:cNvGraphicFramePr/>
          <p:nvPr>
            <p:extLst>
              <p:ext uri="{D42A27DB-BD31-4B8C-83A1-F6EECF244321}">
                <p14:modId xmlns:p14="http://schemas.microsoft.com/office/powerpoint/2010/main" val="3501430341"/>
              </p:ext>
            </p:extLst>
          </p:nvPr>
        </p:nvGraphicFramePr>
        <p:xfrm>
          <a:off x="704850" y="313641"/>
          <a:ext cx="1038417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ZoneTexte 14">
            <a:extLst>
              <a:ext uri="{FF2B5EF4-FFF2-40B4-BE49-F238E27FC236}">
                <a16:creationId xmlns:a16="http://schemas.microsoft.com/office/drawing/2014/main" id="{9692871D-EB60-62B5-36ED-88CD1590B719}"/>
              </a:ext>
            </a:extLst>
          </p:cNvPr>
          <p:cNvSpPr txBox="1"/>
          <p:nvPr/>
        </p:nvSpPr>
        <p:spPr>
          <a:xfrm>
            <a:off x="1695932" y="2234579"/>
            <a:ext cx="5981700" cy="1446550"/>
          </a:xfrm>
          <a:prstGeom prst="rect">
            <a:avLst/>
          </a:prstGeom>
          <a:noFill/>
        </p:spPr>
        <p:txBody>
          <a:bodyPr wrap="square" rtlCol="0">
            <a:spAutoFit/>
          </a:bodyPr>
          <a:lstStyle/>
          <a:p>
            <a:pPr lvl="0" algn="ctr"/>
            <a:r>
              <a:rPr lang="fr-FR" sz="2800" b="1" dirty="0">
                <a:latin typeface="Tw Cen MT" panose="020B0602020104020603" pitchFamily="34" charset="0"/>
              </a:rPr>
              <a:t>L</a:t>
            </a:r>
            <a:r>
              <a:rPr lang="fr-FR" sz="2000" b="1" dirty="0">
                <a:latin typeface="Tw Cen MT" panose="020B0602020104020603" pitchFamily="34" charset="0"/>
              </a:rPr>
              <a:t>a confiance en soi permet aux leaders de prendre des décisions audacieuses et d’assumer des risques. Les leaders confiants sont perçus  comme des modèles et encouragent la collaboration au sein de l’équipe </a:t>
            </a:r>
          </a:p>
        </p:txBody>
      </p:sp>
      <p:graphicFrame>
        <p:nvGraphicFramePr>
          <p:cNvPr id="16" name="Diagramme 15">
            <a:extLst>
              <a:ext uri="{FF2B5EF4-FFF2-40B4-BE49-F238E27FC236}">
                <a16:creationId xmlns:a16="http://schemas.microsoft.com/office/drawing/2014/main" id="{FC16E6CA-9F82-2E1A-944D-559ACD41D73B}"/>
              </a:ext>
            </a:extLst>
          </p:cNvPr>
          <p:cNvGraphicFramePr/>
          <p:nvPr>
            <p:extLst>
              <p:ext uri="{D42A27DB-BD31-4B8C-83A1-F6EECF244321}">
                <p14:modId xmlns:p14="http://schemas.microsoft.com/office/powerpoint/2010/main" val="4023552302"/>
              </p:ext>
            </p:extLst>
          </p:nvPr>
        </p:nvGraphicFramePr>
        <p:xfrm>
          <a:off x="1807821" y="2957854"/>
          <a:ext cx="10384179" cy="685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ZoneTexte 16">
            <a:extLst>
              <a:ext uri="{FF2B5EF4-FFF2-40B4-BE49-F238E27FC236}">
                <a16:creationId xmlns:a16="http://schemas.microsoft.com/office/drawing/2014/main" id="{F9A5EEAD-73FA-C0EE-3B4C-25243E957FA1}"/>
              </a:ext>
            </a:extLst>
          </p:cNvPr>
          <p:cNvSpPr txBox="1"/>
          <p:nvPr/>
        </p:nvSpPr>
        <p:spPr>
          <a:xfrm>
            <a:off x="5154756" y="4396562"/>
            <a:ext cx="5981700" cy="1754326"/>
          </a:xfrm>
          <a:prstGeom prst="rect">
            <a:avLst/>
          </a:prstGeom>
          <a:noFill/>
        </p:spPr>
        <p:txBody>
          <a:bodyPr wrap="square" rtlCol="0">
            <a:spAutoFit/>
          </a:bodyPr>
          <a:lstStyle/>
          <a:p>
            <a:pPr lvl="0" algn="ctr"/>
            <a:r>
              <a:rPr lang="fr-FR" sz="2800" b="1" dirty="0">
                <a:latin typeface="Tw Cen MT" panose="020B0602020104020603" pitchFamily="34" charset="0"/>
              </a:rPr>
              <a:t>L</a:t>
            </a:r>
            <a:r>
              <a:rPr lang="fr-FR" sz="2000" b="1" dirty="0">
                <a:latin typeface="Tw Cen MT" panose="020B0602020104020603" pitchFamily="34" charset="0"/>
              </a:rPr>
              <a:t>a conscience en soi aide les leaders a comprendre leurs forces et faiblesses, ce qui favorisent un leadership authentique. Cette introspection  permet d’adapter son style de leadership aux besoins de l’équipe.</a:t>
            </a:r>
          </a:p>
        </p:txBody>
      </p:sp>
      <p:sp>
        <p:nvSpPr>
          <p:cNvPr id="18" name="ZoneTexte 17">
            <a:extLst>
              <a:ext uri="{FF2B5EF4-FFF2-40B4-BE49-F238E27FC236}">
                <a16:creationId xmlns:a16="http://schemas.microsoft.com/office/drawing/2014/main" id="{08748B4E-89B0-2C6C-38B7-3A0C087A28E1}"/>
              </a:ext>
            </a:extLst>
          </p:cNvPr>
          <p:cNvSpPr txBox="1"/>
          <p:nvPr/>
        </p:nvSpPr>
        <p:spPr>
          <a:xfrm>
            <a:off x="561975" y="248900"/>
            <a:ext cx="10925175" cy="144655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fr-FR" sz="4400" b="1" dirty="0">
                <a:effectLst>
                  <a:outerShdw blurRad="38100" dist="38100" dir="2700000" algn="tl">
                    <a:srgbClr val="000000">
                      <a:alpha val="43137"/>
                    </a:srgbClr>
                  </a:outerShdw>
                </a:effectLst>
                <a:latin typeface="Tw Cen MT" panose="020B0602020104020603" pitchFamily="34" charset="0"/>
              </a:rPr>
              <a:t>Rôle de la conscience et la confiance en soi dans le leadership </a:t>
            </a:r>
          </a:p>
        </p:txBody>
      </p:sp>
    </p:spTree>
    <p:extLst>
      <p:ext uri="{BB962C8B-B14F-4D97-AF65-F5344CB8AC3E}">
        <p14:creationId xmlns:p14="http://schemas.microsoft.com/office/powerpoint/2010/main" val="42686059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2" name="Zoom de diapositive 21">
                <a:extLst>
                  <a:ext uri="{FF2B5EF4-FFF2-40B4-BE49-F238E27FC236}">
                    <a16:creationId xmlns:a16="http://schemas.microsoft.com/office/drawing/2014/main" id="{9755945A-9A3B-DA43-74DC-31F93056A044}"/>
                  </a:ext>
                </a:extLst>
              </p:cNvPr>
              <p:cNvGraphicFramePr>
                <a:graphicFrameLocks noChangeAspect="1"/>
              </p:cNvGraphicFramePr>
              <p:nvPr>
                <p:extLst>
                  <p:ext uri="{D42A27DB-BD31-4B8C-83A1-F6EECF244321}">
                    <p14:modId xmlns:p14="http://schemas.microsoft.com/office/powerpoint/2010/main" val="2853239200"/>
                  </p:ext>
                </p:extLst>
              </p:nvPr>
            </p:nvGraphicFramePr>
            <p:xfrm>
              <a:off x="3430956" y="0"/>
              <a:ext cx="5330087" cy="5324763"/>
            </p:xfrm>
            <a:graphic>
              <a:graphicData uri="http://schemas.microsoft.com/office/powerpoint/2016/slidezoom">
                <pslz:sldZm>
                  <pslz:sldZmObj sldId="277" cId="4225280473">
                    <pslz:zmPr id="{6864E7DA-8F3D-40FF-98A9-61DD090492BD}"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5330087" cy="5324763"/>
                        </a:xfrm>
                        <a:prstGeom prst="rect">
                          <a:avLst/>
                        </a:prstGeom>
                        <a:ln w="3175">
                          <a:noFill/>
                        </a:ln>
                      </p166:spPr>
                    </pslz:zmPr>
                  </pslz:sldZmObj>
                </pslz:sldZm>
              </a:graphicData>
            </a:graphic>
          </p:graphicFrame>
        </mc:Choice>
        <mc:Fallback xmlns="">
          <p:pic>
            <p:nvPicPr>
              <p:cNvPr id="22" name="Zoom de diapositive 21">
                <a:hlinkClick r:id="rId3" action="ppaction://hlinksldjump"/>
                <a:extLst>
                  <a:ext uri="{FF2B5EF4-FFF2-40B4-BE49-F238E27FC236}">
                    <a16:creationId xmlns:a16="http://schemas.microsoft.com/office/drawing/2014/main" id="{9755945A-9A3B-DA43-74DC-31F93056A044}"/>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430956" y="0"/>
                <a:ext cx="5330087" cy="5324763"/>
              </a:xfrm>
              <a:prstGeom prst="rect">
                <a:avLst/>
              </a:prstGeom>
              <a:ln w="3175">
                <a:noFill/>
              </a:ln>
            </p:spPr>
          </p:pic>
        </mc:Fallback>
      </mc:AlternateContent>
      <p:sp>
        <p:nvSpPr>
          <p:cNvPr id="23" name="ZoneTexte 22">
            <a:extLst>
              <a:ext uri="{FF2B5EF4-FFF2-40B4-BE49-F238E27FC236}">
                <a16:creationId xmlns:a16="http://schemas.microsoft.com/office/drawing/2014/main" id="{171E9C18-8C3E-9DD5-4BA1-26617C26A274}"/>
              </a:ext>
            </a:extLst>
          </p:cNvPr>
          <p:cNvSpPr txBox="1"/>
          <p:nvPr/>
        </p:nvSpPr>
        <p:spPr>
          <a:xfrm>
            <a:off x="3326523" y="5324763"/>
            <a:ext cx="5538952" cy="646331"/>
          </a:xfrm>
          <a:prstGeom prst="rect">
            <a:avLst/>
          </a:prstGeom>
          <a:noFill/>
        </p:spPr>
        <p:txBody>
          <a:bodyPr wrap="none" rtlCol="0">
            <a:spAutoFit/>
          </a:bodyPr>
          <a:lstStyle/>
          <a:p>
            <a:r>
              <a:rPr lang="fr-FR" sz="3600" dirty="0">
                <a:latin typeface="Arial Black" panose="020B0A04020102020204" pitchFamily="34" charset="0"/>
              </a:rPr>
              <a:t>LA COMMUNICATION</a:t>
            </a:r>
          </a:p>
        </p:txBody>
      </p:sp>
    </p:spTree>
    <p:extLst>
      <p:ext uri="{BB962C8B-B14F-4D97-AF65-F5344CB8AC3E}">
        <p14:creationId xmlns:p14="http://schemas.microsoft.com/office/powerpoint/2010/main" val="4126735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Zoom de diapositive 15">
                <a:extLst>
                  <a:ext uri="{FF2B5EF4-FFF2-40B4-BE49-F238E27FC236}">
                    <a16:creationId xmlns:a16="http://schemas.microsoft.com/office/drawing/2014/main" id="{1E5D6BF5-6C64-F073-EDB4-EC5DFC062161}"/>
                  </a:ext>
                </a:extLst>
              </p:cNvPr>
              <p:cNvGraphicFramePr>
                <a:graphicFrameLocks noChangeAspect="1"/>
              </p:cNvGraphicFramePr>
              <p:nvPr>
                <p:extLst>
                  <p:ext uri="{D42A27DB-BD31-4B8C-83A1-F6EECF244321}">
                    <p14:modId xmlns:p14="http://schemas.microsoft.com/office/powerpoint/2010/main" val="949191075"/>
                  </p:ext>
                </p:extLst>
              </p:nvPr>
            </p:nvGraphicFramePr>
            <p:xfrm>
              <a:off x="3440596" y="0"/>
              <a:ext cx="5310808" cy="5310808"/>
            </p:xfrm>
            <a:graphic>
              <a:graphicData uri="http://schemas.microsoft.com/office/powerpoint/2016/slidezoom">
                <pslz:sldZm>
                  <pslz:sldZmObj sldId="278" cId="1080375443">
                    <pslz:zmPr id="{F76DFBD5-3990-48C3-AC5D-8040DAFEBBF6}"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5310808" cy="5310808"/>
                        </a:xfrm>
                        <a:prstGeom prst="rect">
                          <a:avLst/>
                        </a:prstGeom>
                        <a:ln w="3175">
                          <a:noFill/>
                        </a:ln>
                      </p166:spPr>
                    </pslz:zmPr>
                  </pslz:sldZmObj>
                </pslz:sldZm>
              </a:graphicData>
            </a:graphic>
          </p:graphicFrame>
        </mc:Choice>
        <mc:Fallback xmlns="">
          <p:pic>
            <p:nvPicPr>
              <p:cNvPr id="16" name="Zoom de diapositive 15">
                <a:hlinkClick r:id="rId3" action="ppaction://hlinksldjump"/>
                <a:extLst>
                  <a:ext uri="{FF2B5EF4-FFF2-40B4-BE49-F238E27FC236}">
                    <a16:creationId xmlns:a16="http://schemas.microsoft.com/office/drawing/2014/main" id="{1E5D6BF5-6C64-F073-EDB4-EC5DFC062161}"/>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440596" y="0"/>
                <a:ext cx="5310808" cy="5310808"/>
              </a:xfrm>
              <a:prstGeom prst="rect">
                <a:avLst/>
              </a:prstGeom>
              <a:ln w="3175">
                <a:noFill/>
              </a:ln>
            </p:spPr>
          </p:pic>
        </mc:Fallback>
      </mc:AlternateContent>
      <p:sp>
        <p:nvSpPr>
          <p:cNvPr id="17" name="ZoneTexte 16">
            <a:extLst>
              <a:ext uri="{FF2B5EF4-FFF2-40B4-BE49-F238E27FC236}">
                <a16:creationId xmlns:a16="http://schemas.microsoft.com/office/drawing/2014/main" id="{706CAA42-CE30-7FE3-D8D5-4B9DB54E2412}"/>
              </a:ext>
            </a:extLst>
          </p:cNvPr>
          <p:cNvSpPr txBox="1"/>
          <p:nvPr/>
        </p:nvSpPr>
        <p:spPr>
          <a:xfrm>
            <a:off x="3627782" y="5625547"/>
            <a:ext cx="4006803" cy="584775"/>
          </a:xfrm>
          <a:prstGeom prst="rect">
            <a:avLst/>
          </a:prstGeom>
          <a:noFill/>
        </p:spPr>
        <p:txBody>
          <a:bodyPr wrap="none" rtlCol="0">
            <a:spAutoFit/>
          </a:bodyPr>
          <a:lstStyle/>
          <a:p>
            <a:r>
              <a:rPr lang="fr-FR" sz="3200" dirty="0">
                <a:latin typeface="Arial Black" panose="020B0A04020102020204" pitchFamily="34" charset="0"/>
              </a:rPr>
              <a:t>L’EOUTE ACTIVE</a:t>
            </a:r>
          </a:p>
        </p:txBody>
      </p:sp>
    </p:spTree>
    <p:extLst>
      <p:ext uri="{BB962C8B-B14F-4D97-AF65-F5344CB8AC3E}">
        <p14:creationId xmlns:p14="http://schemas.microsoft.com/office/powerpoint/2010/main" val="422528047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1794</TotalTime>
  <Words>1035</Words>
  <Application>Microsoft Office PowerPoint</Application>
  <PresentationFormat>Widescreen</PresentationFormat>
  <Paragraphs>192</Paragraphs>
  <Slides>29</Slides>
  <Notes>11</Notes>
  <HiddenSlides>0</HiddenSlides>
  <MMClips>1</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29</vt:i4>
      </vt:variant>
    </vt:vector>
  </HeadingPairs>
  <TitlesOfParts>
    <vt:vector size="54" baseType="lpstr">
      <vt:lpstr>Aptos</vt:lpstr>
      <vt:lpstr>Aptos Display</vt:lpstr>
      <vt:lpstr>Arial</vt:lpstr>
      <vt:lpstr>Arial Black</vt:lpstr>
      <vt:lpstr>Bahnschrift SemiBold</vt:lpstr>
      <vt:lpstr>Bookman Old Style</vt:lpstr>
      <vt:lpstr>Calibri</vt:lpstr>
      <vt:lpstr>Calibri Light</vt:lpstr>
      <vt:lpstr>Courier New</vt:lpstr>
      <vt:lpstr>Eastman Trial Medium</vt:lpstr>
      <vt:lpstr>Fave Casual Script Pro</vt:lpstr>
      <vt:lpstr>Fave Condensed Two Pro</vt:lpstr>
      <vt:lpstr>Fave Script Pro</vt:lpstr>
      <vt:lpstr>Futura</vt:lpstr>
      <vt:lpstr>Futura Bk BT</vt:lpstr>
      <vt:lpstr>Futura XBlkCnIt BT</vt:lpstr>
      <vt:lpstr>Gelasio</vt:lpstr>
      <vt:lpstr>Inter</vt:lpstr>
      <vt:lpstr>Jumbled</vt:lpstr>
      <vt:lpstr>Lobster 1.4</vt:lpstr>
      <vt:lpstr>Segoe UI Black</vt:lpstr>
      <vt:lpstr>Times New Roman</vt:lpstr>
      <vt:lpstr>Tw Cen MT</vt:lpstr>
      <vt:lpstr>Unispace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Amine Eljohri</cp:lastModifiedBy>
  <cp:revision>33</cp:revision>
  <dcterms:created xsi:type="dcterms:W3CDTF">2017-01-05T13:17:27Z</dcterms:created>
  <dcterms:modified xsi:type="dcterms:W3CDTF">2025-03-31T13:06:22Z</dcterms:modified>
</cp:coreProperties>
</file>